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89" r:id="rId3"/>
    <p:sldId id="294" r:id="rId4"/>
    <p:sldId id="290" r:id="rId5"/>
    <p:sldId id="292" r:id="rId6"/>
    <p:sldId id="295" r:id="rId7"/>
    <p:sldId id="293" r:id="rId8"/>
    <p:sldId id="298" r:id="rId9"/>
    <p:sldId id="283" r:id="rId10"/>
    <p:sldId id="296" r:id="rId11"/>
    <p:sldId id="299" r:id="rId12"/>
    <p:sldId id="300" r:id="rId13"/>
    <p:sldId id="301" r:id="rId14"/>
    <p:sldId id="302" r:id="rId15"/>
    <p:sldId id="303" r:id="rId16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18"/>
      <p:bold r:id="rId19"/>
      <p:italic r:id="rId20"/>
      <p:boldItalic r:id="rId21"/>
    </p:embeddedFont>
    <p:embeddedFont>
      <p:font typeface="Fira Sans Extra Condensed SemiBold" panose="020B0604020202020204" charset="0"/>
      <p:regular r:id="rId22"/>
      <p:bold r:id="rId23"/>
      <p:italic r:id="rId24"/>
      <p:boldItalic r:id="rId25"/>
    </p:embeddedFont>
    <p:embeddedFont>
      <p:font typeface="Fira Sans Medium" panose="020B0603050000020004" pitchFamily="34" charset="0"/>
      <p:regular r:id="rId26"/>
      <p:bold r:id="rId27"/>
      <p:italic r:id="rId28"/>
      <p:boldItalic r:id="rId29"/>
    </p:embeddedFont>
    <p:embeddedFont>
      <p:font typeface="Montserrat" panose="00000500000000000000" pitchFamily="2" charset="0"/>
      <p:regular r:id="rId30"/>
      <p:bold r:id="rId31"/>
      <p:italic r:id="rId32"/>
      <p:boldItalic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78">
          <p15:clr>
            <a:srgbClr val="EA4335"/>
          </p15:clr>
        </p15:guide>
        <p15:guide id="2" pos="28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4">
          <p15:clr>
            <a:srgbClr val="EA4335"/>
          </p15:clr>
        </p15:guide>
        <p15:guide id="5" orient="horz" pos="54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278"/>
        <p:guide pos="288"/>
        <p:guide pos="5472"/>
        <p:guide orient="horz" pos="2984"/>
        <p:guide orient="horz" pos="5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wasarmol, Parikshit Vijay" userId="6271e0c6-7f45-41f4-9089-d9982dd9685b" providerId="ADAL" clId="{689AFF3F-1D3B-45C5-9399-60E13669A7EC}"/>
    <pc:docChg chg="delSld modSld">
      <pc:chgData name="Awasarmol, Parikshit Vijay" userId="6271e0c6-7f45-41f4-9089-d9982dd9685b" providerId="ADAL" clId="{689AFF3F-1D3B-45C5-9399-60E13669A7EC}" dt="2022-09-22T11:35:26.736" v="2" actId="1076"/>
      <pc:docMkLst>
        <pc:docMk/>
      </pc:docMkLst>
      <pc:sldChg chg="del">
        <pc:chgData name="Awasarmol, Parikshit Vijay" userId="6271e0c6-7f45-41f4-9089-d9982dd9685b" providerId="ADAL" clId="{689AFF3F-1D3B-45C5-9399-60E13669A7EC}" dt="2022-09-22T11:31:46.602" v="0" actId="2696"/>
        <pc:sldMkLst>
          <pc:docMk/>
          <pc:sldMk cId="0" sldId="257"/>
        </pc:sldMkLst>
      </pc:sldChg>
      <pc:sldChg chg="del">
        <pc:chgData name="Awasarmol, Parikshit Vijay" userId="6271e0c6-7f45-41f4-9089-d9982dd9685b" providerId="ADAL" clId="{689AFF3F-1D3B-45C5-9399-60E13669A7EC}" dt="2022-09-22T11:31:46.602" v="0" actId="2696"/>
        <pc:sldMkLst>
          <pc:docMk/>
          <pc:sldMk cId="0" sldId="258"/>
        </pc:sldMkLst>
      </pc:sldChg>
      <pc:sldChg chg="del">
        <pc:chgData name="Awasarmol, Parikshit Vijay" userId="6271e0c6-7f45-41f4-9089-d9982dd9685b" providerId="ADAL" clId="{689AFF3F-1D3B-45C5-9399-60E13669A7EC}" dt="2022-09-22T11:31:46.602" v="0" actId="2696"/>
        <pc:sldMkLst>
          <pc:docMk/>
          <pc:sldMk cId="0" sldId="259"/>
        </pc:sldMkLst>
      </pc:sldChg>
      <pc:sldChg chg="del">
        <pc:chgData name="Awasarmol, Parikshit Vijay" userId="6271e0c6-7f45-41f4-9089-d9982dd9685b" providerId="ADAL" clId="{689AFF3F-1D3B-45C5-9399-60E13669A7EC}" dt="2022-09-22T11:31:46.602" v="0" actId="2696"/>
        <pc:sldMkLst>
          <pc:docMk/>
          <pc:sldMk cId="0" sldId="260"/>
        </pc:sldMkLst>
      </pc:sldChg>
      <pc:sldChg chg="del">
        <pc:chgData name="Awasarmol, Parikshit Vijay" userId="6271e0c6-7f45-41f4-9089-d9982dd9685b" providerId="ADAL" clId="{689AFF3F-1D3B-45C5-9399-60E13669A7EC}" dt="2022-09-22T11:31:46.602" v="0" actId="2696"/>
        <pc:sldMkLst>
          <pc:docMk/>
          <pc:sldMk cId="0" sldId="261"/>
        </pc:sldMkLst>
      </pc:sldChg>
      <pc:sldChg chg="del">
        <pc:chgData name="Awasarmol, Parikshit Vijay" userId="6271e0c6-7f45-41f4-9089-d9982dd9685b" providerId="ADAL" clId="{689AFF3F-1D3B-45C5-9399-60E13669A7EC}" dt="2022-09-22T11:31:46.602" v="0" actId="2696"/>
        <pc:sldMkLst>
          <pc:docMk/>
          <pc:sldMk cId="0" sldId="262"/>
        </pc:sldMkLst>
      </pc:sldChg>
      <pc:sldChg chg="del">
        <pc:chgData name="Awasarmol, Parikshit Vijay" userId="6271e0c6-7f45-41f4-9089-d9982dd9685b" providerId="ADAL" clId="{689AFF3F-1D3B-45C5-9399-60E13669A7EC}" dt="2022-09-22T11:31:46.602" v="0" actId="2696"/>
        <pc:sldMkLst>
          <pc:docMk/>
          <pc:sldMk cId="0" sldId="263"/>
        </pc:sldMkLst>
      </pc:sldChg>
      <pc:sldChg chg="del">
        <pc:chgData name="Awasarmol, Parikshit Vijay" userId="6271e0c6-7f45-41f4-9089-d9982dd9685b" providerId="ADAL" clId="{689AFF3F-1D3B-45C5-9399-60E13669A7EC}" dt="2022-09-22T11:31:46.602" v="0" actId="2696"/>
        <pc:sldMkLst>
          <pc:docMk/>
          <pc:sldMk cId="0" sldId="264"/>
        </pc:sldMkLst>
      </pc:sldChg>
      <pc:sldChg chg="del">
        <pc:chgData name="Awasarmol, Parikshit Vijay" userId="6271e0c6-7f45-41f4-9089-d9982dd9685b" providerId="ADAL" clId="{689AFF3F-1D3B-45C5-9399-60E13669A7EC}" dt="2022-09-22T11:31:46.602" v="0" actId="2696"/>
        <pc:sldMkLst>
          <pc:docMk/>
          <pc:sldMk cId="0" sldId="265"/>
        </pc:sldMkLst>
      </pc:sldChg>
      <pc:sldChg chg="del">
        <pc:chgData name="Awasarmol, Parikshit Vijay" userId="6271e0c6-7f45-41f4-9089-d9982dd9685b" providerId="ADAL" clId="{689AFF3F-1D3B-45C5-9399-60E13669A7EC}" dt="2022-09-22T11:31:46.602" v="0" actId="2696"/>
        <pc:sldMkLst>
          <pc:docMk/>
          <pc:sldMk cId="0" sldId="266"/>
        </pc:sldMkLst>
      </pc:sldChg>
      <pc:sldChg chg="del">
        <pc:chgData name="Awasarmol, Parikshit Vijay" userId="6271e0c6-7f45-41f4-9089-d9982dd9685b" providerId="ADAL" clId="{689AFF3F-1D3B-45C5-9399-60E13669A7EC}" dt="2022-09-22T11:31:46.602" v="0" actId="2696"/>
        <pc:sldMkLst>
          <pc:docMk/>
          <pc:sldMk cId="0" sldId="267"/>
        </pc:sldMkLst>
      </pc:sldChg>
      <pc:sldChg chg="del">
        <pc:chgData name="Awasarmol, Parikshit Vijay" userId="6271e0c6-7f45-41f4-9089-d9982dd9685b" providerId="ADAL" clId="{689AFF3F-1D3B-45C5-9399-60E13669A7EC}" dt="2022-09-22T11:31:46.602" v="0" actId="2696"/>
        <pc:sldMkLst>
          <pc:docMk/>
          <pc:sldMk cId="0" sldId="268"/>
        </pc:sldMkLst>
      </pc:sldChg>
      <pc:sldChg chg="del">
        <pc:chgData name="Awasarmol, Parikshit Vijay" userId="6271e0c6-7f45-41f4-9089-d9982dd9685b" providerId="ADAL" clId="{689AFF3F-1D3B-45C5-9399-60E13669A7EC}" dt="2022-09-22T11:31:46.602" v="0" actId="2696"/>
        <pc:sldMkLst>
          <pc:docMk/>
          <pc:sldMk cId="0" sldId="269"/>
        </pc:sldMkLst>
      </pc:sldChg>
      <pc:sldChg chg="del">
        <pc:chgData name="Awasarmol, Parikshit Vijay" userId="6271e0c6-7f45-41f4-9089-d9982dd9685b" providerId="ADAL" clId="{689AFF3F-1D3B-45C5-9399-60E13669A7EC}" dt="2022-09-22T11:31:46.602" v="0" actId="2696"/>
        <pc:sldMkLst>
          <pc:docMk/>
          <pc:sldMk cId="0" sldId="270"/>
        </pc:sldMkLst>
      </pc:sldChg>
      <pc:sldChg chg="del">
        <pc:chgData name="Awasarmol, Parikshit Vijay" userId="6271e0c6-7f45-41f4-9089-d9982dd9685b" providerId="ADAL" clId="{689AFF3F-1D3B-45C5-9399-60E13669A7EC}" dt="2022-09-22T11:31:46.602" v="0" actId="2696"/>
        <pc:sldMkLst>
          <pc:docMk/>
          <pc:sldMk cId="0" sldId="271"/>
        </pc:sldMkLst>
      </pc:sldChg>
      <pc:sldChg chg="del">
        <pc:chgData name="Awasarmol, Parikshit Vijay" userId="6271e0c6-7f45-41f4-9089-d9982dd9685b" providerId="ADAL" clId="{689AFF3F-1D3B-45C5-9399-60E13669A7EC}" dt="2022-09-22T11:31:46.602" v="0" actId="2696"/>
        <pc:sldMkLst>
          <pc:docMk/>
          <pc:sldMk cId="0" sldId="272"/>
        </pc:sldMkLst>
      </pc:sldChg>
      <pc:sldChg chg="del">
        <pc:chgData name="Awasarmol, Parikshit Vijay" userId="6271e0c6-7f45-41f4-9089-d9982dd9685b" providerId="ADAL" clId="{689AFF3F-1D3B-45C5-9399-60E13669A7EC}" dt="2022-09-22T11:31:46.602" v="0" actId="2696"/>
        <pc:sldMkLst>
          <pc:docMk/>
          <pc:sldMk cId="0" sldId="273"/>
        </pc:sldMkLst>
      </pc:sldChg>
      <pc:sldChg chg="del">
        <pc:chgData name="Awasarmol, Parikshit Vijay" userId="6271e0c6-7f45-41f4-9089-d9982dd9685b" providerId="ADAL" clId="{689AFF3F-1D3B-45C5-9399-60E13669A7EC}" dt="2022-09-22T11:31:46.602" v="0" actId="2696"/>
        <pc:sldMkLst>
          <pc:docMk/>
          <pc:sldMk cId="0" sldId="274"/>
        </pc:sldMkLst>
      </pc:sldChg>
      <pc:sldChg chg="del">
        <pc:chgData name="Awasarmol, Parikshit Vijay" userId="6271e0c6-7f45-41f4-9089-d9982dd9685b" providerId="ADAL" clId="{689AFF3F-1D3B-45C5-9399-60E13669A7EC}" dt="2022-09-22T11:31:46.602" v="0" actId="2696"/>
        <pc:sldMkLst>
          <pc:docMk/>
          <pc:sldMk cId="0" sldId="275"/>
        </pc:sldMkLst>
      </pc:sldChg>
      <pc:sldChg chg="del">
        <pc:chgData name="Awasarmol, Parikshit Vijay" userId="6271e0c6-7f45-41f4-9089-d9982dd9685b" providerId="ADAL" clId="{689AFF3F-1D3B-45C5-9399-60E13669A7EC}" dt="2022-09-22T11:31:46.602" v="0" actId="2696"/>
        <pc:sldMkLst>
          <pc:docMk/>
          <pc:sldMk cId="0" sldId="276"/>
        </pc:sldMkLst>
      </pc:sldChg>
      <pc:sldChg chg="del">
        <pc:chgData name="Awasarmol, Parikshit Vijay" userId="6271e0c6-7f45-41f4-9089-d9982dd9685b" providerId="ADAL" clId="{689AFF3F-1D3B-45C5-9399-60E13669A7EC}" dt="2022-09-22T11:31:46.602" v="0" actId="2696"/>
        <pc:sldMkLst>
          <pc:docMk/>
          <pc:sldMk cId="0" sldId="277"/>
        </pc:sldMkLst>
      </pc:sldChg>
      <pc:sldChg chg="del">
        <pc:chgData name="Awasarmol, Parikshit Vijay" userId="6271e0c6-7f45-41f4-9089-d9982dd9685b" providerId="ADAL" clId="{689AFF3F-1D3B-45C5-9399-60E13669A7EC}" dt="2022-09-22T11:31:46.602" v="0" actId="2696"/>
        <pc:sldMkLst>
          <pc:docMk/>
          <pc:sldMk cId="0" sldId="278"/>
        </pc:sldMkLst>
      </pc:sldChg>
      <pc:sldChg chg="del">
        <pc:chgData name="Awasarmol, Parikshit Vijay" userId="6271e0c6-7f45-41f4-9089-d9982dd9685b" providerId="ADAL" clId="{689AFF3F-1D3B-45C5-9399-60E13669A7EC}" dt="2022-09-22T11:31:46.602" v="0" actId="2696"/>
        <pc:sldMkLst>
          <pc:docMk/>
          <pc:sldMk cId="0" sldId="279"/>
        </pc:sldMkLst>
      </pc:sldChg>
      <pc:sldChg chg="del">
        <pc:chgData name="Awasarmol, Parikshit Vijay" userId="6271e0c6-7f45-41f4-9089-d9982dd9685b" providerId="ADAL" clId="{689AFF3F-1D3B-45C5-9399-60E13669A7EC}" dt="2022-09-22T11:31:46.602" v="0" actId="2696"/>
        <pc:sldMkLst>
          <pc:docMk/>
          <pc:sldMk cId="0" sldId="280"/>
        </pc:sldMkLst>
      </pc:sldChg>
      <pc:sldChg chg="del">
        <pc:chgData name="Awasarmol, Parikshit Vijay" userId="6271e0c6-7f45-41f4-9089-d9982dd9685b" providerId="ADAL" clId="{689AFF3F-1D3B-45C5-9399-60E13669A7EC}" dt="2022-09-22T11:31:46.602" v="0" actId="2696"/>
        <pc:sldMkLst>
          <pc:docMk/>
          <pc:sldMk cId="0" sldId="281"/>
        </pc:sldMkLst>
      </pc:sldChg>
      <pc:sldChg chg="del">
        <pc:chgData name="Awasarmol, Parikshit Vijay" userId="6271e0c6-7f45-41f4-9089-d9982dd9685b" providerId="ADAL" clId="{689AFF3F-1D3B-45C5-9399-60E13669A7EC}" dt="2022-09-22T11:31:46.602" v="0" actId="2696"/>
        <pc:sldMkLst>
          <pc:docMk/>
          <pc:sldMk cId="0" sldId="282"/>
        </pc:sldMkLst>
      </pc:sldChg>
      <pc:sldChg chg="del">
        <pc:chgData name="Awasarmol, Parikshit Vijay" userId="6271e0c6-7f45-41f4-9089-d9982dd9685b" providerId="ADAL" clId="{689AFF3F-1D3B-45C5-9399-60E13669A7EC}" dt="2022-09-22T11:31:46.602" v="0" actId="2696"/>
        <pc:sldMkLst>
          <pc:docMk/>
          <pc:sldMk cId="0" sldId="284"/>
        </pc:sldMkLst>
      </pc:sldChg>
      <pc:sldChg chg="del">
        <pc:chgData name="Awasarmol, Parikshit Vijay" userId="6271e0c6-7f45-41f4-9089-d9982dd9685b" providerId="ADAL" clId="{689AFF3F-1D3B-45C5-9399-60E13669A7EC}" dt="2022-09-22T11:31:46.602" v="0" actId="2696"/>
        <pc:sldMkLst>
          <pc:docMk/>
          <pc:sldMk cId="0" sldId="285"/>
        </pc:sldMkLst>
      </pc:sldChg>
      <pc:sldChg chg="del">
        <pc:chgData name="Awasarmol, Parikshit Vijay" userId="6271e0c6-7f45-41f4-9089-d9982dd9685b" providerId="ADAL" clId="{689AFF3F-1D3B-45C5-9399-60E13669A7EC}" dt="2022-09-22T11:31:46.602" v="0" actId="2696"/>
        <pc:sldMkLst>
          <pc:docMk/>
          <pc:sldMk cId="0" sldId="286"/>
        </pc:sldMkLst>
      </pc:sldChg>
      <pc:sldChg chg="del">
        <pc:chgData name="Awasarmol, Parikshit Vijay" userId="6271e0c6-7f45-41f4-9089-d9982dd9685b" providerId="ADAL" clId="{689AFF3F-1D3B-45C5-9399-60E13669A7EC}" dt="2022-09-22T11:31:46.602" v="0" actId="2696"/>
        <pc:sldMkLst>
          <pc:docMk/>
          <pc:sldMk cId="0" sldId="287"/>
        </pc:sldMkLst>
      </pc:sldChg>
      <pc:sldChg chg="del">
        <pc:chgData name="Awasarmol, Parikshit Vijay" userId="6271e0c6-7f45-41f4-9089-d9982dd9685b" providerId="ADAL" clId="{689AFF3F-1D3B-45C5-9399-60E13669A7EC}" dt="2022-09-22T11:31:46.602" v="0" actId="2696"/>
        <pc:sldMkLst>
          <pc:docMk/>
          <pc:sldMk cId="0" sldId="288"/>
        </pc:sldMkLst>
      </pc:sldChg>
      <pc:sldChg chg="modSp mod">
        <pc:chgData name="Awasarmol, Parikshit Vijay" userId="6271e0c6-7f45-41f4-9089-d9982dd9685b" providerId="ADAL" clId="{689AFF3F-1D3B-45C5-9399-60E13669A7EC}" dt="2022-09-22T11:35:26.736" v="2" actId="1076"/>
        <pc:sldMkLst>
          <pc:docMk/>
          <pc:sldMk cId="705510398" sldId="303"/>
        </pc:sldMkLst>
        <pc:picChg chg="mod">
          <ac:chgData name="Awasarmol, Parikshit Vijay" userId="6271e0c6-7f45-41f4-9089-d9982dd9685b" providerId="ADAL" clId="{689AFF3F-1D3B-45C5-9399-60E13669A7EC}" dt="2022-09-22T11:35:26.736" v="2" actId="1076"/>
          <ac:picMkLst>
            <pc:docMk/>
            <pc:sldMk cId="705510398" sldId="303"/>
            <ac:picMk id="3" creationId="{C12C0A26-7F39-AEB3-3544-A8692A5843A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3a8ee57b8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3a8ee57b8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93a8ee57b8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93a8ee57b8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854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g93a8ee57b8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7" name="Google Shape;1997;g93a8ee57b8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491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7640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48">
            <a:extLst>
              <a:ext uri="{FF2B5EF4-FFF2-40B4-BE49-F238E27FC236}">
                <a16:creationId xmlns:a16="http://schemas.microsoft.com/office/drawing/2014/main" id="{D127D48E-3E09-48C7-AB33-FBD643EFA5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7936" y="3613288"/>
            <a:ext cx="1347297" cy="226640"/>
          </a:xfrm>
        </p:spPr>
        <p:txBody>
          <a:bodyPr>
            <a:noAutofit/>
          </a:bodyPr>
          <a:lstStyle>
            <a:lvl1pPr marL="0" indent="0">
              <a:buNone/>
              <a:defRPr sz="1500" b="1">
                <a:solidFill>
                  <a:schemeClr val="accent4"/>
                </a:solidFill>
                <a:latin typeface="+mj-lt"/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35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Text Placeholder 50">
            <a:extLst>
              <a:ext uri="{FF2B5EF4-FFF2-40B4-BE49-F238E27FC236}">
                <a16:creationId xmlns:a16="http://schemas.microsoft.com/office/drawing/2014/main" id="{A1B91BF4-B790-4F67-98EB-FE905527BF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7936" y="3908222"/>
            <a:ext cx="1360175" cy="52982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</a:defRPr>
            </a:lvl1pPr>
            <a:lvl2pPr marL="342900" indent="0">
              <a:buNone/>
              <a:defRPr sz="825"/>
            </a:lvl2pPr>
            <a:lvl3pPr marL="685800" indent="0">
              <a:buNone/>
              <a:defRPr sz="825"/>
            </a:lvl3pPr>
            <a:lvl4pPr marL="1028700" indent="0">
              <a:buNone/>
              <a:defRPr sz="825"/>
            </a:lvl4pPr>
            <a:lvl5pPr marL="1371600" indent="0">
              <a:buNone/>
              <a:defRPr sz="825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8">
            <a:extLst>
              <a:ext uri="{FF2B5EF4-FFF2-40B4-BE49-F238E27FC236}">
                <a16:creationId xmlns:a16="http://schemas.microsoft.com/office/drawing/2014/main" id="{CCA5F33F-1634-427F-92BF-99A5ED52A4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00557" y="3613288"/>
            <a:ext cx="1347297" cy="226640"/>
          </a:xfrm>
        </p:spPr>
        <p:txBody>
          <a:bodyPr>
            <a:noAutofit/>
          </a:bodyPr>
          <a:lstStyle>
            <a:lvl1pPr marL="0" indent="0">
              <a:buNone/>
              <a:defRPr sz="1500" b="1">
                <a:solidFill>
                  <a:schemeClr val="accent5"/>
                </a:solidFill>
                <a:latin typeface="+mj-lt"/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35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1" name="Text Placeholder 50">
            <a:extLst>
              <a:ext uri="{FF2B5EF4-FFF2-40B4-BE49-F238E27FC236}">
                <a16:creationId xmlns:a16="http://schemas.microsoft.com/office/drawing/2014/main" id="{084F28D2-C99C-44DC-95CF-A18847F3B6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00558" y="3908222"/>
            <a:ext cx="1360175" cy="52982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</a:defRPr>
            </a:lvl1pPr>
            <a:lvl2pPr marL="342900" indent="0">
              <a:buNone/>
              <a:defRPr sz="825"/>
            </a:lvl2pPr>
            <a:lvl3pPr marL="685800" indent="0">
              <a:buNone/>
              <a:defRPr sz="825"/>
            </a:lvl3pPr>
            <a:lvl4pPr marL="1028700" indent="0">
              <a:buNone/>
              <a:defRPr sz="825"/>
            </a:lvl4pPr>
            <a:lvl5pPr marL="1371600" indent="0">
              <a:buNone/>
              <a:defRPr sz="825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8">
            <a:extLst>
              <a:ext uri="{FF2B5EF4-FFF2-40B4-BE49-F238E27FC236}">
                <a16:creationId xmlns:a16="http://schemas.microsoft.com/office/drawing/2014/main" id="{2402522A-E098-4FB5-B454-D6FC98D90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3179" y="3613288"/>
            <a:ext cx="1347297" cy="226640"/>
          </a:xfrm>
        </p:spPr>
        <p:txBody>
          <a:bodyPr>
            <a:noAutofit/>
          </a:bodyPr>
          <a:lstStyle>
            <a:lvl1pPr marL="0" indent="0">
              <a:buNone/>
              <a:defRPr sz="1500" b="1">
                <a:solidFill>
                  <a:schemeClr val="accent6"/>
                </a:solidFill>
                <a:latin typeface="+mj-lt"/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35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3" name="Text Placeholder 50">
            <a:extLst>
              <a:ext uri="{FF2B5EF4-FFF2-40B4-BE49-F238E27FC236}">
                <a16:creationId xmlns:a16="http://schemas.microsoft.com/office/drawing/2014/main" id="{18CF51EA-CDE2-4AA1-83CB-9DC6E212C33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33179" y="3908222"/>
            <a:ext cx="1360175" cy="52982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</a:defRPr>
            </a:lvl1pPr>
            <a:lvl2pPr marL="342900" indent="0">
              <a:buNone/>
              <a:defRPr sz="825"/>
            </a:lvl2pPr>
            <a:lvl3pPr marL="685800" indent="0">
              <a:buNone/>
              <a:defRPr sz="825"/>
            </a:lvl3pPr>
            <a:lvl4pPr marL="1028700" indent="0">
              <a:buNone/>
              <a:defRPr sz="825"/>
            </a:lvl4pPr>
            <a:lvl5pPr marL="1371600" indent="0">
              <a:buNone/>
              <a:defRPr sz="825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48">
            <a:extLst>
              <a:ext uri="{FF2B5EF4-FFF2-40B4-BE49-F238E27FC236}">
                <a16:creationId xmlns:a16="http://schemas.microsoft.com/office/drawing/2014/main" id="{FE2BFCE7-D8D1-42B7-97F2-78B1D2CB5F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65800" y="3613288"/>
            <a:ext cx="1347297" cy="226640"/>
          </a:xfrm>
        </p:spPr>
        <p:txBody>
          <a:bodyPr>
            <a:noAutofit/>
          </a:bodyPr>
          <a:lstStyle>
            <a:lvl1pPr marL="0" indent="0">
              <a:buNone/>
              <a:defRPr sz="1500" b="1">
                <a:solidFill>
                  <a:schemeClr val="accent3"/>
                </a:solidFill>
                <a:latin typeface="+mj-lt"/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35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Text Placeholder 50">
            <a:extLst>
              <a:ext uri="{FF2B5EF4-FFF2-40B4-BE49-F238E27FC236}">
                <a16:creationId xmlns:a16="http://schemas.microsoft.com/office/drawing/2014/main" id="{0C4E8DE7-5691-4470-BC2C-F9F6532248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65801" y="3908222"/>
            <a:ext cx="1360175" cy="52982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</a:defRPr>
            </a:lvl1pPr>
            <a:lvl2pPr marL="342900" indent="0">
              <a:buNone/>
              <a:defRPr sz="825"/>
            </a:lvl2pPr>
            <a:lvl3pPr marL="685800" indent="0">
              <a:buNone/>
              <a:defRPr sz="825"/>
            </a:lvl3pPr>
            <a:lvl4pPr marL="1028700" indent="0">
              <a:buNone/>
              <a:defRPr sz="825"/>
            </a:lvl4pPr>
            <a:lvl5pPr marL="1371600" indent="0">
              <a:buNone/>
              <a:defRPr sz="825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BC6ED5-DBEC-4BA5-9BFE-9A5E0ED8D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9224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0">
          <p15:clr>
            <a:srgbClr val="FBAE40"/>
          </p15:clr>
        </p15:guide>
        <p15:guide id="2" pos="3840">
          <p15:clr>
            <a:srgbClr val="FBAE40"/>
          </p15:clr>
        </p15:guide>
        <p15:guide id="3" pos="5760">
          <p15:clr>
            <a:srgbClr val="FBAE40"/>
          </p15:clr>
        </p15:guide>
        <p15:guide id="4" pos="3984">
          <p15:clr>
            <a:srgbClr val="5ACBF0"/>
          </p15:clr>
        </p15:guide>
        <p15:guide id="5" pos="3696">
          <p15:clr>
            <a:srgbClr val="5ACBF0"/>
          </p15:clr>
        </p15:guide>
        <p15:guide id="6" pos="2064">
          <p15:clr>
            <a:srgbClr val="5ACBF0"/>
          </p15:clr>
        </p15:guide>
        <p15:guide id="7" pos="1776">
          <p15:clr>
            <a:srgbClr val="5ACBF0"/>
          </p15:clr>
        </p15:guide>
        <p15:guide id="8" pos="5616">
          <p15:clr>
            <a:srgbClr val="5ACBF0"/>
          </p15:clr>
        </p15:guide>
        <p15:guide id="9" pos="5904">
          <p15:clr>
            <a:srgbClr val="5ACBF0"/>
          </p15:clr>
        </p15:guide>
        <p15:guide id="10" pos="144">
          <p15:clr>
            <a:srgbClr val="5ACBF0"/>
          </p15:clr>
        </p15:guide>
        <p15:guide id="11" orient="horz" pos="4176">
          <p15:clr>
            <a:srgbClr val="5ACBF0"/>
          </p15:clr>
        </p15:guide>
        <p15:guide id="12" pos="7536">
          <p15:clr>
            <a:srgbClr val="5ACBF0"/>
          </p15:clr>
        </p15:guide>
        <p15:guide id="13" orient="horz" pos="14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2177918" y="2822303"/>
            <a:ext cx="370909" cy="256807"/>
          </a:xfrm>
          <a:custGeom>
            <a:avLst/>
            <a:gdLst/>
            <a:ahLst/>
            <a:cxnLst/>
            <a:rect l="l" t="t" r="r" b="b"/>
            <a:pathLst>
              <a:path w="13175" h="9122" extrusionOk="0">
                <a:moveTo>
                  <a:pt x="12699" y="1"/>
                </a:moveTo>
                <a:cubicBezTo>
                  <a:pt x="10609" y="5226"/>
                  <a:pt x="5605" y="8583"/>
                  <a:pt x="0" y="8583"/>
                </a:cubicBezTo>
                <a:lnTo>
                  <a:pt x="0" y="9121"/>
                </a:lnTo>
                <a:cubicBezTo>
                  <a:pt x="5827" y="9121"/>
                  <a:pt x="11021" y="5638"/>
                  <a:pt x="13174" y="222"/>
                </a:cubicBezTo>
                <a:lnTo>
                  <a:pt x="12699" y="1"/>
                </a:lnTo>
                <a:close/>
              </a:path>
            </a:pathLst>
          </a:custGeom>
          <a:solidFill>
            <a:srgbClr val="ED3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2177918" y="3065709"/>
            <a:ext cx="327217" cy="125729"/>
          </a:xfrm>
          <a:custGeom>
            <a:avLst/>
            <a:gdLst/>
            <a:ahLst/>
            <a:cxnLst/>
            <a:rect l="l" t="t" r="r" b="b"/>
            <a:pathLst>
              <a:path w="11623" h="4466" extrusionOk="0">
                <a:moveTo>
                  <a:pt x="11274" y="0"/>
                </a:moveTo>
                <a:cubicBezTo>
                  <a:pt x="8044" y="2566"/>
                  <a:pt x="4149" y="3927"/>
                  <a:pt x="0" y="3927"/>
                </a:cubicBezTo>
                <a:lnTo>
                  <a:pt x="0" y="4466"/>
                </a:lnTo>
                <a:cubicBezTo>
                  <a:pt x="4275" y="4466"/>
                  <a:pt x="8297" y="3072"/>
                  <a:pt x="11623" y="444"/>
                </a:cubicBezTo>
                <a:lnTo>
                  <a:pt x="11274" y="0"/>
                </a:lnTo>
                <a:close/>
              </a:path>
            </a:pathLst>
          </a:custGeom>
          <a:solidFill>
            <a:srgbClr val="ED3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2542549" y="2926608"/>
            <a:ext cx="247010" cy="290703"/>
          </a:xfrm>
          <a:custGeom>
            <a:avLst/>
            <a:gdLst/>
            <a:ahLst/>
            <a:cxnLst/>
            <a:rect l="l" t="t" r="r" b="b"/>
            <a:pathLst>
              <a:path w="8774" h="10326" extrusionOk="0">
                <a:moveTo>
                  <a:pt x="8266" y="1"/>
                </a:moveTo>
                <a:cubicBezTo>
                  <a:pt x="6493" y="4023"/>
                  <a:pt x="3643" y="7443"/>
                  <a:pt x="1" y="9882"/>
                </a:cubicBezTo>
                <a:lnTo>
                  <a:pt x="317" y="10325"/>
                </a:lnTo>
                <a:cubicBezTo>
                  <a:pt x="4023" y="7823"/>
                  <a:pt x="6936" y="4308"/>
                  <a:pt x="8773" y="223"/>
                </a:cubicBezTo>
                <a:lnTo>
                  <a:pt x="8266" y="1"/>
                </a:lnTo>
                <a:close/>
              </a:path>
            </a:pathLst>
          </a:custGeom>
          <a:solidFill>
            <a:srgbClr val="ED3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1285456" y="1781871"/>
            <a:ext cx="1784925" cy="1702888"/>
          </a:xfrm>
          <a:custGeom>
            <a:avLst/>
            <a:gdLst/>
            <a:ahLst/>
            <a:cxnLst/>
            <a:rect l="l" t="t" r="r" b="b"/>
            <a:pathLst>
              <a:path w="63402" h="60488" extrusionOk="0">
                <a:moveTo>
                  <a:pt x="31986" y="602"/>
                </a:moveTo>
                <a:lnTo>
                  <a:pt x="33823" y="5416"/>
                </a:lnTo>
                <a:lnTo>
                  <a:pt x="33981" y="5416"/>
                </a:lnTo>
                <a:cubicBezTo>
                  <a:pt x="36451" y="5637"/>
                  <a:pt x="38827" y="6176"/>
                  <a:pt x="41107" y="7062"/>
                </a:cubicBezTo>
                <a:lnTo>
                  <a:pt x="41265" y="7126"/>
                </a:lnTo>
                <a:lnTo>
                  <a:pt x="45034" y="3579"/>
                </a:lnTo>
                <a:lnTo>
                  <a:pt x="53869" y="9881"/>
                </a:lnTo>
                <a:lnTo>
                  <a:pt x="51779" y="14599"/>
                </a:lnTo>
                <a:lnTo>
                  <a:pt x="51906" y="14726"/>
                </a:lnTo>
                <a:cubicBezTo>
                  <a:pt x="53458" y="16595"/>
                  <a:pt x="54756" y="18685"/>
                  <a:pt x="55770" y="20933"/>
                </a:cubicBezTo>
                <a:lnTo>
                  <a:pt x="55833" y="21092"/>
                </a:lnTo>
                <a:lnTo>
                  <a:pt x="60995" y="21250"/>
                </a:lnTo>
                <a:lnTo>
                  <a:pt x="62800" y="31954"/>
                </a:lnTo>
                <a:lnTo>
                  <a:pt x="57986" y="33791"/>
                </a:lnTo>
                <a:lnTo>
                  <a:pt x="57955" y="33949"/>
                </a:lnTo>
                <a:cubicBezTo>
                  <a:pt x="57891" y="34963"/>
                  <a:pt x="57733" y="35944"/>
                  <a:pt x="57543" y="36926"/>
                </a:cubicBezTo>
                <a:lnTo>
                  <a:pt x="45635" y="33981"/>
                </a:lnTo>
                <a:cubicBezTo>
                  <a:pt x="46522" y="28692"/>
                  <a:pt x="44274" y="23277"/>
                  <a:pt x="39903" y="20173"/>
                </a:cubicBezTo>
                <a:cubicBezTo>
                  <a:pt x="37416" y="18403"/>
                  <a:pt x="34551" y="17553"/>
                  <a:pt x="31714" y="17553"/>
                </a:cubicBezTo>
                <a:cubicBezTo>
                  <a:pt x="27290" y="17553"/>
                  <a:pt x="22932" y="19621"/>
                  <a:pt x="20174" y="23498"/>
                </a:cubicBezTo>
                <a:cubicBezTo>
                  <a:pt x="15677" y="29832"/>
                  <a:pt x="17165" y="38668"/>
                  <a:pt x="23499" y="43196"/>
                </a:cubicBezTo>
                <a:cubicBezTo>
                  <a:pt x="24766" y="44083"/>
                  <a:pt x="26159" y="44780"/>
                  <a:pt x="27616" y="45223"/>
                </a:cubicBezTo>
                <a:lnTo>
                  <a:pt x="25336" y="57257"/>
                </a:lnTo>
                <a:cubicBezTo>
                  <a:pt x="24291" y="57004"/>
                  <a:pt x="23277" y="56687"/>
                  <a:pt x="22295" y="56307"/>
                </a:cubicBezTo>
                <a:lnTo>
                  <a:pt x="22137" y="56244"/>
                </a:lnTo>
                <a:lnTo>
                  <a:pt x="18368" y="59791"/>
                </a:lnTo>
                <a:lnTo>
                  <a:pt x="9533" y="53489"/>
                </a:lnTo>
                <a:lnTo>
                  <a:pt x="11623" y="48770"/>
                </a:lnTo>
                <a:lnTo>
                  <a:pt x="11528" y="48644"/>
                </a:lnTo>
                <a:cubicBezTo>
                  <a:pt x="9944" y="46775"/>
                  <a:pt x="8646" y="44685"/>
                  <a:pt x="7633" y="42436"/>
                </a:cubicBezTo>
                <a:lnTo>
                  <a:pt x="7569" y="42278"/>
                </a:lnTo>
                <a:lnTo>
                  <a:pt x="2439" y="42120"/>
                </a:lnTo>
                <a:lnTo>
                  <a:pt x="634" y="31416"/>
                </a:lnTo>
                <a:lnTo>
                  <a:pt x="5447" y="29579"/>
                </a:lnTo>
                <a:lnTo>
                  <a:pt x="5447" y="29389"/>
                </a:lnTo>
                <a:cubicBezTo>
                  <a:pt x="5669" y="26950"/>
                  <a:pt x="6207" y="24544"/>
                  <a:pt x="7094" y="22263"/>
                </a:cubicBezTo>
                <a:lnTo>
                  <a:pt x="7126" y="22105"/>
                </a:lnTo>
                <a:lnTo>
                  <a:pt x="3611" y="18368"/>
                </a:lnTo>
                <a:lnTo>
                  <a:pt x="9913" y="9501"/>
                </a:lnTo>
                <a:lnTo>
                  <a:pt x="14631" y="11591"/>
                </a:lnTo>
                <a:lnTo>
                  <a:pt x="14758" y="11496"/>
                </a:lnTo>
                <a:cubicBezTo>
                  <a:pt x="16627" y="9912"/>
                  <a:pt x="18685" y="8614"/>
                  <a:pt x="20934" y="7632"/>
                </a:cubicBezTo>
                <a:lnTo>
                  <a:pt x="21092" y="7537"/>
                </a:lnTo>
                <a:lnTo>
                  <a:pt x="21250" y="2407"/>
                </a:lnTo>
                <a:lnTo>
                  <a:pt x="31986" y="602"/>
                </a:lnTo>
                <a:close/>
                <a:moveTo>
                  <a:pt x="32334" y="0"/>
                </a:moveTo>
                <a:lnTo>
                  <a:pt x="20744" y="1964"/>
                </a:lnTo>
                <a:lnTo>
                  <a:pt x="20585" y="7221"/>
                </a:lnTo>
                <a:cubicBezTo>
                  <a:pt x="18400" y="8202"/>
                  <a:pt x="16342" y="9469"/>
                  <a:pt x="14536" y="10989"/>
                </a:cubicBezTo>
                <a:lnTo>
                  <a:pt x="9723" y="8836"/>
                </a:lnTo>
                <a:lnTo>
                  <a:pt x="2914" y="18431"/>
                </a:lnTo>
                <a:lnTo>
                  <a:pt x="6524" y="22232"/>
                </a:lnTo>
                <a:cubicBezTo>
                  <a:pt x="5669" y="24480"/>
                  <a:pt x="5131" y="26824"/>
                  <a:pt x="4909" y="29199"/>
                </a:cubicBezTo>
                <a:lnTo>
                  <a:pt x="0" y="31067"/>
                </a:lnTo>
                <a:lnTo>
                  <a:pt x="1964" y="42658"/>
                </a:lnTo>
                <a:lnTo>
                  <a:pt x="7221" y="42816"/>
                </a:lnTo>
                <a:cubicBezTo>
                  <a:pt x="8203" y="45002"/>
                  <a:pt x="9469" y="47028"/>
                  <a:pt x="10989" y="48865"/>
                </a:cubicBezTo>
                <a:lnTo>
                  <a:pt x="8868" y="53647"/>
                </a:lnTo>
                <a:lnTo>
                  <a:pt x="18432" y="60488"/>
                </a:lnTo>
                <a:lnTo>
                  <a:pt x="22264" y="56909"/>
                </a:lnTo>
                <a:cubicBezTo>
                  <a:pt x="23309" y="57289"/>
                  <a:pt x="24386" y="57606"/>
                  <a:pt x="25462" y="57859"/>
                </a:cubicBezTo>
                <a:lnTo>
                  <a:pt x="25747" y="57923"/>
                </a:lnTo>
                <a:lnTo>
                  <a:pt x="28217" y="44843"/>
                </a:lnTo>
                <a:lnTo>
                  <a:pt x="27996" y="44780"/>
                </a:lnTo>
                <a:cubicBezTo>
                  <a:pt x="26507" y="44368"/>
                  <a:pt x="25082" y="43703"/>
                  <a:pt x="23815" y="42785"/>
                </a:cubicBezTo>
                <a:cubicBezTo>
                  <a:pt x="17703" y="38446"/>
                  <a:pt x="16278" y="29927"/>
                  <a:pt x="20617" y="23815"/>
                </a:cubicBezTo>
                <a:cubicBezTo>
                  <a:pt x="23280" y="20091"/>
                  <a:pt x="27472" y="18106"/>
                  <a:pt x="31724" y="18106"/>
                </a:cubicBezTo>
                <a:cubicBezTo>
                  <a:pt x="34449" y="18106"/>
                  <a:pt x="37199" y="18922"/>
                  <a:pt x="39587" y="20617"/>
                </a:cubicBezTo>
                <a:cubicBezTo>
                  <a:pt x="43862" y="23688"/>
                  <a:pt x="46015" y="28977"/>
                  <a:pt x="45065" y="34171"/>
                </a:cubicBezTo>
                <a:lnTo>
                  <a:pt x="45034" y="34424"/>
                </a:lnTo>
                <a:lnTo>
                  <a:pt x="57955" y="37591"/>
                </a:lnTo>
                <a:lnTo>
                  <a:pt x="58018" y="37338"/>
                </a:lnTo>
                <a:cubicBezTo>
                  <a:pt x="58240" y="36293"/>
                  <a:pt x="58398" y="35248"/>
                  <a:pt x="58493" y="34203"/>
                </a:cubicBezTo>
                <a:lnTo>
                  <a:pt x="63402" y="32302"/>
                </a:lnTo>
                <a:lnTo>
                  <a:pt x="61438" y="20743"/>
                </a:lnTo>
                <a:lnTo>
                  <a:pt x="56181" y="20553"/>
                </a:lnTo>
                <a:cubicBezTo>
                  <a:pt x="55200" y="18400"/>
                  <a:pt x="53933" y="16341"/>
                  <a:pt x="52413" y="14536"/>
                </a:cubicBezTo>
                <a:lnTo>
                  <a:pt x="54566" y="9722"/>
                </a:lnTo>
                <a:lnTo>
                  <a:pt x="44970" y="2914"/>
                </a:lnTo>
                <a:lnTo>
                  <a:pt x="41138" y="6492"/>
                </a:lnTo>
                <a:cubicBezTo>
                  <a:pt x="38922" y="5669"/>
                  <a:pt x="36578" y="5130"/>
                  <a:pt x="34203" y="4909"/>
                </a:cubicBezTo>
                <a:lnTo>
                  <a:pt x="32334" y="0"/>
                </a:lnTo>
                <a:close/>
              </a:path>
            </a:pathLst>
          </a:custGeom>
          <a:solidFill>
            <a:srgbClr val="ED3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1294380" y="1873704"/>
            <a:ext cx="1767104" cy="1601258"/>
          </a:xfrm>
          <a:custGeom>
            <a:avLst/>
            <a:gdLst/>
            <a:ahLst/>
            <a:cxnLst/>
            <a:rect l="l" t="t" r="r" b="b"/>
            <a:pathLst>
              <a:path w="62769" h="56878" extrusionOk="0">
                <a:moveTo>
                  <a:pt x="44685" y="0"/>
                </a:moveTo>
                <a:lnTo>
                  <a:pt x="40885" y="3547"/>
                </a:lnTo>
                <a:cubicBezTo>
                  <a:pt x="39935" y="3167"/>
                  <a:pt x="38953" y="2882"/>
                  <a:pt x="37971" y="2629"/>
                </a:cubicBezTo>
                <a:lnTo>
                  <a:pt x="35628" y="15233"/>
                </a:lnTo>
                <a:cubicBezTo>
                  <a:pt x="36958" y="15644"/>
                  <a:pt x="38225" y="16278"/>
                  <a:pt x="39428" y="17133"/>
                </a:cubicBezTo>
                <a:cubicBezTo>
                  <a:pt x="43957" y="20363"/>
                  <a:pt x="45952" y="25810"/>
                  <a:pt x="45002" y="30941"/>
                </a:cubicBezTo>
                <a:lnTo>
                  <a:pt x="57416" y="34012"/>
                </a:lnTo>
                <a:cubicBezTo>
                  <a:pt x="57638" y="32904"/>
                  <a:pt x="57828" y="31827"/>
                  <a:pt x="57923" y="30719"/>
                </a:cubicBezTo>
                <a:lnTo>
                  <a:pt x="62768" y="28882"/>
                </a:lnTo>
                <a:lnTo>
                  <a:pt x="61850" y="23308"/>
                </a:lnTo>
                <a:lnTo>
                  <a:pt x="60900" y="17703"/>
                </a:lnTo>
                <a:lnTo>
                  <a:pt x="55706" y="17545"/>
                </a:lnTo>
                <a:cubicBezTo>
                  <a:pt x="54692" y="15328"/>
                  <a:pt x="53394" y="13206"/>
                  <a:pt x="51779" y="11306"/>
                </a:cubicBezTo>
                <a:lnTo>
                  <a:pt x="53901" y="6555"/>
                </a:lnTo>
                <a:lnTo>
                  <a:pt x="44685" y="0"/>
                </a:lnTo>
                <a:close/>
                <a:moveTo>
                  <a:pt x="17640" y="5605"/>
                </a:moveTo>
                <a:cubicBezTo>
                  <a:pt x="16468" y="6334"/>
                  <a:pt x="15328" y="7126"/>
                  <a:pt x="14251" y="8044"/>
                </a:cubicBezTo>
                <a:lnTo>
                  <a:pt x="9501" y="5922"/>
                </a:lnTo>
                <a:lnTo>
                  <a:pt x="6239" y="10514"/>
                </a:lnTo>
                <a:lnTo>
                  <a:pt x="2945" y="15138"/>
                </a:lnTo>
                <a:lnTo>
                  <a:pt x="6492" y="18906"/>
                </a:lnTo>
                <a:cubicBezTo>
                  <a:pt x="5605" y="21250"/>
                  <a:pt x="5067" y="23688"/>
                  <a:pt x="4845" y="26127"/>
                </a:cubicBezTo>
                <a:lnTo>
                  <a:pt x="0" y="27995"/>
                </a:lnTo>
                <a:lnTo>
                  <a:pt x="950" y="33569"/>
                </a:lnTo>
                <a:lnTo>
                  <a:pt x="1868" y="39143"/>
                </a:lnTo>
                <a:lnTo>
                  <a:pt x="7062" y="39301"/>
                </a:lnTo>
                <a:cubicBezTo>
                  <a:pt x="8076" y="41518"/>
                  <a:pt x="9374" y="43640"/>
                  <a:pt x="10989" y="45572"/>
                </a:cubicBezTo>
                <a:lnTo>
                  <a:pt x="8867" y="50290"/>
                </a:lnTo>
                <a:lnTo>
                  <a:pt x="13491" y="53584"/>
                </a:lnTo>
                <a:lnTo>
                  <a:pt x="18083" y="56877"/>
                </a:lnTo>
                <a:lnTo>
                  <a:pt x="21883" y="53299"/>
                </a:lnTo>
                <a:cubicBezTo>
                  <a:pt x="22992" y="53710"/>
                  <a:pt x="24100" y="54059"/>
                  <a:pt x="25209" y="54312"/>
                </a:cubicBezTo>
                <a:lnTo>
                  <a:pt x="27584" y="41771"/>
                </a:lnTo>
                <a:cubicBezTo>
                  <a:pt x="26127" y="41328"/>
                  <a:pt x="24670" y="40663"/>
                  <a:pt x="23340" y="39713"/>
                </a:cubicBezTo>
                <a:cubicBezTo>
                  <a:pt x="17101" y="35279"/>
                  <a:pt x="15645" y="26634"/>
                  <a:pt x="20078" y="20395"/>
                </a:cubicBezTo>
                <a:cubicBezTo>
                  <a:pt x="21155" y="18875"/>
                  <a:pt x="22485" y="17640"/>
                  <a:pt x="23974" y="16721"/>
                </a:cubicBezTo>
                <a:lnTo>
                  <a:pt x="17640" y="5605"/>
                </a:lnTo>
                <a:close/>
              </a:path>
            </a:pathLst>
          </a:custGeom>
          <a:solidFill>
            <a:srgbClr val="ED3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802685" y="925048"/>
            <a:ext cx="610740" cy="610740"/>
          </a:xfrm>
          <a:custGeom>
            <a:avLst/>
            <a:gdLst/>
            <a:ahLst/>
            <a:cxnLst/>
            <a:rect l="l" t="t" r="r" b="b"/>
            <a:pathLst>
              <a:path w="21694" h="21694" extrusionOk="0">
                <a:moveTo>
                  <a:pt x="10862" y="6060"/>
                </a:moveTo>
                <a:cubicBezTo>
                  <a:pt x="11817" y="6060"/>
                  <a:pt x="12780" y="6344"/>
                  <a:pt x="13618" y="6936"/>
                </a:cubicBezTo>
                <a:cubicBezTo>
                  <a:pt x="15771" y="8488"/>
                  <a:pt x="16278" y="11465"/>
                  <a:pt x="14758" y="13618"/>
                </a:cubicBezTo>
                <a:cubicBezTo>
                  <a:pt x="13810" y="14933"/>
                  <a:pt x="12330" y="15634"/>
                  <a:pt x="10832" y="15634"/>
                </a:cubicBezTo>
                <a:cubicBezTo>
                  <a:pt x="9877" y="15634"/>
                  <a:pt x="8914" y="15350"/>
                  <a:pt x="8076" y="14758"/>
                </a:cubicBezTo>
                <a:cubicBezTo>
                  <a:pt x="5922" y="13206"/>
                  <a:pt x="5415" y="10229"/>
                  <a:pt x="6936" y="8076"/>
                </a:cubicBezTo>
                <a:cubicBezTo>
                  <a:pt x="7883" y="6761"/>
                  <a:pt x="9363" y="6060"/>
                  <a:pt x="10862" y="6060"/>
                </a:cubicBezTo>
                <a:close/>
                <a:moveTo>
                  <a:pt x="11021" y="0"/>
                </a:moveTo>
                <a:lnTo>
                  <a:pt x="9089" y="317"/>
                </a:lnTo>
                <a:lnTo>
                  <a:pt x="7157" y="634"/>
                </a:lnTo>
                <a:lnTo>
                  <a:pt x="7094" y="2439"/>
                </a:lnTo>
                <a:cubicBezTo>
                  <a:pt x="6334" y="2787"/>
                  <a:pt x="5605" y="3231"/>
                  <a:pt x="4940" y="3801"/>
                </a:cubicBezTo>
                <a:lnTo>
                  <a:pt x="3294" y="3072"/>
                </a:lnTo>
                <a:lnTo>
                  <a:pt x="2154" y="4656"/>
                </a:lnTo>
                <a:lnTo>
                  <a:pt x="1013" y="6239"/>
                </a:lnTo>
                <a:lnTo>
                  <a:pt x="2249" y="7569"/>
                </a:lnTo>
                <a:cubicBezTo>
                  <a:pt x="1932" y="8361"/>
                  <a:pt x="1742" y="9216"/>
                  <a:pt x="1678" y="10039"/>
                </a:cubicBezTo>
                <a:lnTo>
                  <a:pt x="0" y="10704"/>
                </a:lnTo>
                <a:lnTo>
                  <a:pt x="317" y="12605"/>
                </a:lnTo>
                <a:lnTo>
                  <a:pt x="633" y="14536"/>
                </a:lnTo>
                <a:lnTo>
                  <a:pt x="2439" y="14600"/>
                </a:lnTo>
                <a:cubicBezTo>
                  <a:pt x="2787" y="15360"/>
                  <a:pt x="3230" y="16120"/>
                  <a:pt x="3800" y="16753"/>
                </a:cubicBezTo>
                <a:lnTo>
                  <a:pt x="3072" y="18400"/>
                </a:lnTo>
                <a:lnTo>
                  <a:pt x="4655" y="19540"/>
                </a:lnTo>
                <a:lnTo>
                  <a:pt x="6239" y="20680"/>
                </a:lnTo>
                <a:lnTo>
                  <a:pt x="7569" y="19445"/>
                </a:lnTo>
                <a:cubicBezTo>
                  <a:pt x="8361" y="19762"/>
                  <a:pt x="9184" y="19952"/>
                  <a:pt x="10039" y="20015"/>
                </a:cubicBezTo>
                <a:lnTo>
                  <a:pt x="10673" y="21694"/>
                </a:lnTo>
                <a:lnTo>
                  <a:pt x="12604" y="21377"/>
                </a:lnTo>
                <a:lnTo>
                  <a:pt x="14536" y="21060"/>
                </a:lnTo>
                <a:lnTo>
                  <a:pt x="14599" y="19255"/>
                </a:lnTo>
                <a:cubicBezTo>
                  <a:pt x="15360" y="18907"/>
                  <a:pt x="16088" y="18463"/>
                  <a:pt x="16753" y="17893"/>
                </a:cubicBezTo>
                <a:lnTo>
                  <a:pt x="18400" y="18622"/>
                </a:lnTo>
                <a:lnTo>
                  <a:pt x="19540" y="17038"/>
                </a:lnTo>
                <a:lnTo>
                  <a:pt x="20680" y="15455"/>
                </a:lnTo>
                <a:lnTo>
                  <a:pt x="19445" y="14125"/>
                </a:lnTo>
                <a:cubicBezTo>
                  <a:pt x="19762" y="13333"/>
                  <a:pt x="19952" y="12478"/>
                  <a:pt x="20015" y="11655"/>
                </a:cubicBezTo>
                <a:lnTo>
                  <a:pt x="21693" y="10989"/>
                </a:lnTo>
                <a:lnTo>
                  <a:pt x="21377" y="9058"/>
                </a:lnTo>
                <a:lnTo>
                  <a:pt x="21060" y="7126"/>
                </a:lnTo>
                <a:lnTo>
                  <a:pt x="19255" y="7094"/>
                </a:lnTo>
                <a:cubicBezTo>
                  <a:pt x="18906" y="6302"/>
                  <a:pt x="18463" y="5574"/>
                  <a:pt x="17893" y="4909"/>
                </a:cubicBezTo>
                <a:lnTo>
                  <a:pt x="18653" y="3262"/>
                </a:lnTo>
                <a:lnTo>
                  <a:pt x="17038" y="2154"/>
                </a:lnTo>
                <a:lnTo>
                  <a:pt x="15455" y="1014"/>
                </a:lnTo>
                <a:lnTo>
                  <a:pt x="14156" y="2249"/>
                </a:lnTo>
                <a:cubicBezTo>
                  <a:pt x="13333" y="1932"/>
                  <a:pt x="12509" y="1742"/>
                  <a:pt x="11654" y="1679"/>
                </a:cubicBezTo>
                <a:lnTo>
                  <a:pt x="11021" y="0"/>
                </a:lnTo>
                <a:close/>
              </a:path>
            </a:pathLst>
          </a:custGeom>
          <a:solidFill>
            <a:srgbClr val="5BCF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3"/>
          <p:cNvSpPr/>
          <p:nvPr/>
        </p:nvSpPr>
        <p:spPr>
          <a:xfrm>
            <a:off x="1097341" y="3606885"/>
            <a:ext cx="21424" cy="944179"/>
          </a:xfrm>
          <a:custGeom>
            <a:avLst/>
            <a:gdLst/>
            <a:ahLst/>
            <a:cxnLst/>
            <a:rect l="l" t="t" r="r" b="b"/>
            <a:pathLst>
              <a:path w="761" h="33538" extrusionOk="0">
                <a:moveTo>
                  <a:pt x="0" y="0"/>
                </a:moveTo>
                <a:lnTo>
                  <a:pt x="0" y="33538"/>
                </a:lnTo>
                <a:lnTo>
                  <a:pt x="760" y="33538"/>
                </a:lnTo>
                <a:lnTo>
                  <a:pt x="760" y="0"/>
                </a:lnTo>
                <a:close/>
              </a:path>
            </a:pathLst>
          </a:custGeom>
          <a:solidFill>
            <a:srgbClr val="2525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3"/>
          <p:cNvSpPr/>
          <p:nvPr/>
        </p:nvSpPr>
        <p:spPr>
          <a:xfrm>
            <a:off x="631051" y="3606885"/>
            <a:ext cx="20523" cy="944179"/>
          </a:xfrm>
          <a:custGeom>
            <a:avLst/>
            <a:gdLst/>
            <a:ahLst/>
            <a:cxnLst/>
            <a:rect l="l" t="t" r="r" b="b"/>
            <a:pathLst>
              <a:path w="729" h="33538" extrusionOk="0">
                <a:moveTo>
                  <a:pt x="0" y="0"/>
                </a:moveTo>
                <a:lnTo>
                  <a:pt x="0" y="33538"/>
                </a:lnTo>
                <a:lnTo>
                  <a:pt x="729" y="33538"/>
                </a:lnTo>
                <a:lnTo>
                  <a:pt x="729" y="0"/>
                </a:lnTo>
                <a:close/>
              </a:path>
            </a:pathLst>
          </a:custGeom>
          <a:solidFill>
            <a:srgbClr val="2525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3"/>
          <p:cNvSpPr/>
          <p:nvPr/>
        </p:nvSpPr>
        <p:spPr>
          <a:xfrm>
            <a:off x="526718" y="3212806"/>
            <a:ext cx="682980" cy="1182236"/>
          </a:xfrm>
          <a:custGeom>
            <a:avLst/>
            <a:gdLst/>
            <a:ahLst/>
            <a:cxnLst/>
            <a:rect l="l" t="t" r="r" b="b"/>
            <a:pathLst>
              <a:path w="24260" h="41994" extrusionOk="0">
                <a:moveTo>
                  <a:pt x="2218" y="1"/>
                </a:moveTo>
                <a:cubicBezTo>
                  <a:pt x="983" y="1"/>
                  <a:pt x="1" y="982"/>
                  <a:pt x="1" y="2218"/>
                </a:cubicBezTo>
                <a:lnTo>
                  <a:pt x="1" y="39777"/>
                </a:lnTo>
                <a:cubicBezTo>
                  <a:pt x="1" y="41012"/>
                  <a:pt x="983" y="41994"/>
                  <a:pt x="2218" y="41994"/>
                </a:cubicBezTo>
                <a:lnTo>
                  <a:pt x="22043" y="41994"/>
                </a:lnTo>
                <a:cubicBezTo>
                  <a:pt x="23278" y="41994"/>
                  <a:pt x="24259" y="41012"/>
                  <a:pt x="24259" y="39777"/>
                </a:cubicBezTo>
                <a:lnTo>
                  <a:pt x="24259" y="2218"/>
                </a:lnTo>
                <a:cubicBezTo>
                  <a:pt x="24259" y="982"/>
                  <a:pt x="23278" y="1"/>
                  <a:pt x="22043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3"/>
          <p:cNvSpPr/>
          <p:nvPr/>
        </p:nvSpPr>
        <p:spPr>
          <a:xfrm>
            <a:off x="545439" y="3231527"/>
            <a:ext cx="645537" cy="1117148"/>
          </a:xfrm>
          <a:custGeom>
            <a:avLst/>
            <a:gdLst/>
            <a:ahLst/>
            <a:cxnLst/>
            <a:rect l="l" t="t" r="r" b="b"/>
            <a:pathLst>
              <a:path w="22930" h="39682" extrusionOk="0">
                <a:moveTo>
                  <a:pt x="2186" y="1"/>
                </a:moveTo>
                <a:cubicBezTo>
                  <a:pt x="983" y="1"/>
                  <a:pt x="1" y="982"/>
                  <a:pt x="1" y="2186"/>
                </a:cubicBezTo>
                <a:lnTo>
                  <a:pt x="1" y="37497"/>
                </a:lnTo>
                <a:cubicBezTo>
                  <a:pt x="1" y="38732"/>
                  <a:pt x="983" y="39682"/>
                  <a:pt x="2186" y="39682"/>
                </a:cubicBezTo>
                <a:lnTo>
                  <a:pt x="20744" y="39682"/>
                </a:lnTo>
                <a:cubicBezTo>
                  <a:pt x="21948" y="39682"/>
                  <a:pt x="22929" y="38700"/>
                  <a:pt x="22929" y="37497"/>
                </a:cubicBezTo>
                <a:lnTo>
                  <a:pt x="22929" y="2186"/>
                </a:lnTo>
                <a:cubicBezTo>
                  <a:pt x="22929" y="982"/>
                  <a:pt x="21948" y="1"/>
                  <a:pt x="2074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3"/>
          <p:cNvSpPr/>
          <p:nvPr/>
        </p:nvSpPr>
        <p:spPr>
          <a:xfrm>
            <a:off x="766549" y="3203009"/>
            <a:ext cx="203317" cy="46395"/>
          </a:xfrm>
          <a:custGeom>
            <a:avLst/>
            <a:gdLst/>
            <a:ahLst/>
            <a:cxnLst/>
            <a:rect l="l" t="t" r="r" b="b"/>
            <a:pathLst>
              <a:path w="7222" h="1648" extrusionOk="0">
                <a:moveTo>
                  <a:pt x="1" y="0"/>
                </a:moveTo>
                <a:lnTo>
                  <a:pt x="1" y="1647"/>
                </a:lnTo>
                <a:lnTo>
                  <a:pt x="7221" y="1647"/>
                </a:lnTo>
                <a:lnTo>
                  <a:pt x="7221" y="0"/>
                </a:lnTo>
                <a:close/>
              </a:path>
            </a:pathLst>
          </a:custGeom>
          <a:solidFill>
            <a:srgbClr val="0D0C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3"/>
          <p:cNvSpPr/>
          <p:nvPr/>
        </p:nvSpPr>
        <p:spPr>
          <a:xfrm>
            <a:off x="640848" y="3299291"/>
            <a:ext cx="454719" cy="454719"/>
          </a:xfrm>
          <a:custGeom>
            <a:avLst/>
            <a:gdLst/>
            <a:ahLst/>
            <a:cxnLst/>
            <a:rect l="l" t="t" r="r" b="b"/>
            <a:pathLst>
              <a:path w="16152" h="16152" extrusionOk="0">
                <a:moveTo>
                  <a:pt x="7981" y="792"/>
                </a:moveTo>
                <a:lnTo>
                  <a:pt x="8393" y="1901"/>
                </a:lnTo>
                <a:lnTo>
                  <a:pt x="8615" y="1932"/>
                </a:lnTo>
                <a:cubicBezTo>
                  <a:pt x="9185" y="1996"/>
                  <a:pt x="9755" y="2122"/>
                  <a:pt x="10293" y="2312"/>
                </a:cubicBezTo>
                <a:lnTo>
                  <a:pt x="10483" y="2407"/>
                </a:lnTo>
                <a:lnTo>
                  <a:pt x="11370" y="1584"/>
                </a:lnTo>
                <a:lnTo>
                  <a:pt x="13175" y="2851"/>
                </a:lnTo>
                <a:lnTo>
                  <a:pt x="12668" y="3959"/>
                </a:lnTo>
                <a:lnTo>
                  <a:pt x="12795" y="4118"/>
                </a:lnTo>
                <a:cubicBezTo>
                  <a:pt x="13175" y="4561"/>
                  <a:pt x="13492" y="5036"/>
                  <a:pt x="13713" y="5574"/>
                </a:cubicBezTo>
                <a:lnTo>
                  <a:pt x="13808" y="5764"/>
                </a:lnTo>
                <a:lnTo>
                  <a:pt x="15012" y="5796"/>
                </a:lnTo>
                <a:lnTo>
                  <a:pt x="15392" y="7981"/>
                </a:lnTo>
                <a:lnTo>
                  <a:pt x="14252" y="8393"/>
                </a:lnTo>
                <a:lnTo>
                  <a:pt x="14220" y="8615"/>
                </a:lnTo>
                <a:cubicBezTo>
                  <a:pt x="14188" y="9185"/>
                  <a:pt x="14062" y="9755"/>
                  <a:pt x="13840" y="10293"/>
                </a:cubicBezTo>
                <a:lnTo>
                  <a:pt x="13777" y="10483"/>
                </a:lnTo>
                <a:lnTo>
                  <a:pt x="14600" y="11370"/>
                </a:lnTo>
                <a:lnTo>
                  <a:pt x="13302" y="13143"/>
                </a:lnTo>
                <a:lnTo>
                  <a:pt x="12225" y="12668"/>
                </a:lnTo>
                <a:lnTo>
                  <a:pt x="12035" y="12795"/>
                </a:lnTo>
                <a:cubicBezTo>
                  <a:pt x="11623" y="13175"/>
                  <a:pt x="11116" y="13492"/>
                  <a:pt x="10610" y="13713"/>
                </a:cubicBezTo>
                <a:lnTo>
                  <a:pt x="10388" y="13808"/>
                </a:lnTo>
                <a:lnTo>
                  <a:pt x="10356" y="15012"/>
                </a:lnTo>
                <a:lnTo>
                  <a:pt x="8203" y="15360"/>
                </a:lnTo>
                <a:lnTo>
                  <a:pt x="7760" y="14252"/>
                </a:lnTo>
                <a:lnTo>
                  <a:pt x="7538" y="14220"/>
                </a:lnTo>
                <a:cubicBezTo>
                  <a:pt x="6968" y="14188"/>
                  <a:pt x="6398" y="14062"/>
                  <a:pt x="5891" y="13840"/>
                </a:cubicBezTo>
                <a:lnTo>
                  <a:pt x="5669" y="13777"/>
                </a:lnTo>
                <a:lnTo>
                  <a:pt x="4783" y="14600"/>
                </a:lnTo>
                <a:lnTo>
                  <a:pt x="3009" y="13302"/>
                </a:lnTo>
                <a:lnTo>
                  <a:pt x="3484" y="12225"/>
                </a:lnTo>
                <a:lnTo>
                  <a:pt x="3358" y="12035"/>
                </a:lnTo>
                <a:cubicBezTo>
                  <a:pt x="2977" y="11591"/>
                  <a:pt x="2692" y="11116"/>
                  <a:pt x="2439" y="10578"/>
                </a:cubicBezTo>
                <a:lnTo>
                  <a:pt x="2376" y="10388"/>
                </a:lnTo>
                <a:lnTo>
                  <a:pt x="1141" y="10356"/>
                </a:lnTo>
                <a:lnTo>
                  <a:pt x="792" y="8171"/>
                </a:lnTo>
                <a:lnTo>
                  <a:pt x="1901" y="7759"/>
                </a:lnTo>
                <a:lnTo>
                  <a:pt x="1932" y="7538"/>
                </a:lnTo>
                <a:cubicBezTo>
                  <a:pt x="1996" y="6968"/>
                  <a:pt x="2122" y="6398"/>
                  <a:pt x="2312" y="5859"/>
                </a:cubicBezTo>
                <a:lnTo>
                  <a:pt x="2407" y="5669"/>
                </a:lnTo>
                <a:lnTo>
                  <a:pt x="1584" y="4783"/>
                </a:lnTo>
                <a:lnTo>
                  <a:pt x="2851" y="3009"/>
                </a:lnTo>
                <a:lnTo>
                  <a:pt x="3959" y="3484"/>
                </a:lnTo>
                <a:lnTo>
                  <a:pt x="4118" y="3357"/>
                </a:lnTo>
                <a:cubicBezTo>
                  <a:pt x="4561" y="2977"/>
                  <a:pt x="5036" y="2661"/>
                  <a:pt x="5574" y="2439"/>
                </a:cubicBezTo>
                <a:lnTo>
                  <a:pt x="5764" y="2344"/>
                </a:lnTo>
                <a:lnTo>
                  <a:pt x="5796" y="1141"/>
                </a:lnTo>
                <a:lnTo>
                  <a:pt x="7981" y="792"/>
                </a:lnTo>
                <a:close/>
                <a:moveTo>
                  <a:pt x="8425" y="1"/>
                </a:moveTo>
                <a:lnTo>
                  <a:pt x="5131" y="571"/>
                </a:lnTo>
                <a:lnTo>
                  <a:pt x="5068" y="1901"/>
                </a:lnTo>
                <a:cubicBezTo>
                  <a:pt x="4624" y="2122"/>
                  <a:pt x="4213" y="2376"/>
                  <a:pt x="3833" y="2692"/>
                </a:cubicBezTo>
                <a:lnTo>
                  <a:pt x="2597" y="2122"/>
                </a:lnTo>
                <a:lnTo>
                  <a:pt x="666" y="4846"/>
                </a:lnTo>
                <a:lnTo>
                  <a:pt x="1584" y="5828"/>
                </a:lnTo>
                <a:cubicBezTo>
                  <a:pt x="1426" y="6303"/>
                  <a:pt x="1331" y="6778"/>
                  <a:pt x="1267" y="7253"/>
                </a:cubicBezTo>
                <a:lnTo>
                  <a:pt x="1" y="7728"/>
                </a:lnTo>
                <a:lnTo>
                  <a:pt x="571" y="11021"/>
                </a:lnTo>
                <a:lnTo>
                  <a:pt x="1901" y="11085"/>
                </a:lnTo>
                <a:cubicBezTo>
                  <a:pt x="2122" y="11528"/>
                  <a:pt x="2376" y="11940"/>
                  <a:pt x="2692" y="12320"/>
                </a:cubicBezTo>
                <a:lnTo>
                  <a:pt x="2154" y="13555"/>
                </a:lnTo>
                <a:lnTo>
                  <a:pt x="4846" y="15487"/>
                </a:lnTo>
                <a:lnTo>
                  <a:pt x="5828" y="14568"/>
                </a:lnTo>
                <a:cubicBezTo>
                  <a:pt x="6303" y="14727"/>
                  <a:pt x="6778" y="14822"/>
                  <a:pt x="7284" y="14885"/>
                </a:cubicBezTo>
                <a:lnTo>
                  <a:pt x="7760" y="16152"/>
                </a:lnTo>
                <a:lnTo>
                  <a:pt x="11053" y="15582"/>
                </a:lnTo>
                <a:lnTo>
                  <a:pt x="11085" y="14252"/>
                </a:lnTo>
                <a:cubicBezTo>
                  <a:pt x="11528" y="14030"/>
                  <a:pt x="11940" y="13777"/>
                  <a:pt x="12320" y="13460"/>
                </a:cubicBezTo>
                <a:lnTo>
                  <a:pt x="13555" y="14030"/>
                </a:lnTo>
                <a:lnTo>
                  <a:pt x="15487" y="11306"/>
                </a:lnTo>
                <a:lnTo>
                  <a:pt x="14568" y="10325"/>
                </a:lnTo>
                <a:cubicBezTo>
                  <a:pt x="14727" y="9850"/>
                  <a:pt x="14853" y="9375"/>
                  <a:pt x="14885" y="8900"/>
                </a:cubicBezTo>
                <a:lnTo>
                  <a:pt x="16152" y="8393"/>
                </a:lnTo>
                <a:lnTo>
                  <a:pt x="15613" y="5131"/>
                </a:lnTo>
                <a:lnTo>
                  <a:pt x="14252" y="5068"/>
                </a:lnTo>
                <a:cubicBezTo>
                  <a:pt x="14030" y="4624"/>
                  <a:pt x="13777" y="4213"/>
                  <a:pt x="13492" y="3833"/>
                </a:cubicBezTo>
                <a:lnTo>
                  <a:pt x="14030" y="2597"/>
                </a:lnTo>
                <a:lnTo>
                  <a:pt x="11306" y="666"/>
                </a:lnTo>
                <a:lnTo>
                  <a:pt x="10325" y="1584"/>
                </a:lnTo>
                <a:cubicBezTo>
                  <a:pt x="9850" y="1426"/>
                  <a:pt x="9375" y="1331"/>
                  <a:pt x="8900" y="1267"/>
                </a:cubicBezTo>
                <a:lnTo>
                  <a:pt x="8425" y="1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3"/>
          <p:cNvSpPr/>
          <p:nvPr/>
        </p:nvSpPr>
        <p:spPr>
          <a:xfrm>
            <a:off x="763002" y="3421444"/>
            <a:ext cx="209539" cy="200615"/>
          </a:xfrm>
          <a:custGeom>
            <a:avLst/>
            <a:gdLst/>
            <a:ahLst/>
            <a:cxnLst/>
            <a:rect l="l" t="t" r="r" b="b"/>
            <a:pathLst>
              <a:path w="7443" h="7126" extrusionOk="0">
                <a:moveTo>
                  <a:pt x="3737" y="0"/>
                </a:moveTo>
                <a:cubicBezTo>
                  <a:pt x="3199" y="0"/>
                  <a:pt x="2660" y="127"/>
                  <a:pt x="2185" y="349"/>
                </a:cubicBezTo>
                <a:lnTo>
                  <a:pt x="2470" y="950"/>
                </a:lnTo>
                <a:cubicBezTo>
                  <a:pt x="2882" y="792"/>
                  <a:pt x="3294" y="697"/>
                  <a:pt x="3737" y="697"/>
                </a:cubicBezTo>
                <a:cubicBezTo>
                  <a:pt x="4371" y="697"/>
                  <a:pt x="4972" y="887"/>
                  <a:pt x="5511" y="1235"/>
                </a:cubicBezTo>
                <a:lnTo>
                  <a:pt x="5891" y="697"/>
                </a:lnTo>
                <a:cubicBezTo>
                  <a:pt x="5257" y="222"/>
                  <a:pt x="4529" y="0"/>
                  <a:pt x="3737" y="0"/>
                </a:cubicBezTo>
                <a:close/>
                <a:moveTo>
                  <a:pt x="0" y="3389"/>
                </a:moveTo>
                <a:cubicBezTo>
                  <a:pt x="0" y="3515"/>
                  <a:pt x="0" y="3610"/>
                  <a:pt x="0" y="3737"/>
                </a:cubicBezTo>
                <a:cubicBezTo>
                  <a:pt x="0" y="4941"/>
                  <a:pt x="602" y="6081"/>
                  <a:pt x="1552" y="6777"/>
                </a:cubicBezTo>
                <a:lnTo>
                  <a:pt x="1584" y="6777"/>
                </a:lnTo>
                <a:lnTo>
                  <a:pt x="1964" y="6207"/>
                </a:lnTo>
                <a:cubicBezTo>
                  <a:pt x="1172" y="5637"/>
                  <a:pt x="697" y="4719"/>
                  <a:pt x="697" y="3737"/>
                </a:cubicBezTo>
                <a:cubicBezTo>
                  <a:pt x="697" y="3642"/>
                  <a:pt x="697" y="3547"/>
                  <a:pt x="697" y="3452"/>
                </a:cubicBezTo>
                <a:lnTo>
                  <a:pt x="0" y="3389"/>
                </a:lnTo>
                <a:close/>
                <a:moveTo>
                  <a:pt x="6777" y="4022"/>
                </a:moveTo>
                <a:cubicBezTo>
                  <a:pt x="6714" y="4561"/>
                  <a:pt x="6524" y="5067"/>
                  <a:pt x="6207" y="5511"/>
                </a:cubicBezTo>
                <a:cubicBezTo>
                  <a:pt x="5922" y="5954"/>
                  <a:pt x="5511" y="6271"/>
                  <a:pt x="5004" y="6492"/>
                </a:cubicBezTo>
                <a:lnTo>
                  <a:pt x="5289" y="7126"/>
                </a:lnTo>
                <a:cubicBezTo>
                  <a:pt x="5891" y="6872"/>
                  <a:pt x="6397" y="6429"/>
                  <a:pt x="6777" y="5891"/>
                </a:cubicBezTo>
                <a:cubicBezTo>
                  <a:pt x="7157" y="5352"/>
                  <a:pt x="7411" y="4751"/>
                  <a:pt x="7442" y="4086"/>
                </a:cubicBezTo>
                <a:lnTo>
                  <a:pt x="6777" y="4022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3"/>
          <p:cNvSpPr/>
          <p:nvPr/>
        </p:nvSpPr>
        <p:spPr>
          <a:xfrm>
            <a:off x="886929" y="3718312"/>
            <a:ext cx="248755" cy="248784"/>
          </a:xfrm>
          <a:custGeom>
            <a:avLst/>
            <a:gdLst/>
            <a:ahLst/>
            <a:cxnLst/>
            <a:rect l="l" t="t" r="r" b="b"/>
            <a:pathLst>
              <a:path w="8836" h="8837" extrusionOk="0">
                <a:moveTo>
                  <a:pt x="4434" y="2978"/>
                </a:moveTo>
                <a:cubicBezTo>
                  <a:pt x="4719" y="2978"/>
                  <a:pt x="5004" y="3073"/>
                  <a:pt x="5257" y="3231"/>
                </a:cubicBezTo>
                <a:cubicBezTo>
                  <a:pt x="5891" y="3706"/>
                  <a:pt x="6049" y="4593"/>
                  <a:pt x="5574" y="5226"/>
                </a:cubicBezTo>
                <a:cubicBezTo>
                  <a:pt x="5352" y="5543"/>
                  <a:pt x="5036" y="5765"/>
                  <a:pt x="4656" y="5828"/>
                </a:cubicBezTo>
                <a:cubicBezTo>
                  <a:pt x="4578" y="5841"/>
                  <a:pt x="4500" y="5847"/>
                  <a:pt x="4423" y="5847"/>
                </a:cubicBezTo>
                <a:cubicBezTo>
                  <a:pt x="4123" y="5847"/>
                  <a:pt x="3831" y="5751"/>
                  <a:pt x="3579" y="5575"/>
                </a:cubicBezTo>
                <a:cubicBezTo>
                  <a:pt x="2945" y="5131"/>
                  <a:pt x="2787" y="4213"/>
                  <a:pt x="3262" y="3580"/>
                </a:cubicBezTo>
                <a:cubicBezTo>
                  <a:pt x="3516" y="3200"/>
                  <a:pt x="3959" y="2978"/>
                  <a:pt x="4434" y="2978"/>
                </a:cubicBezTo>
                <a:close/>
                <a:moveTo>
                  <a:pt x="4396" y="2285"/>
                </a:moveTo>
                <a:cubicBezTo>
                  <a:pt x="3739" y="2285"/>
                  <a:pt x="3094" y="2594"/>
                  <a:pt x="2692" y="3168"/>
                </a:cubicBezTo>
                <a:cubicBezTo>
                  <a:pt x="1995" y="4118"/>
                  <a:pt x="2249" y="5448"/>
                  <a:pt x="3199" y="6145"/>
                </a:cubicBezTo>
                <a:cubicBezTo>
                  <a:pt x="3547" y="6398"/>
                  <a:pt x="3991" y="6525"/>
                  <a:pt x="4402" y="6525"/>
                </a:cubicBezTo>
                <a:cubicBezTo>
                  <a:pt x="4529" y="6525"/>
                  <a:pt x="4656" y="6525"/>
                  <a:pt x="4782" y="6493"/>
                </a:cubicBezTo>
                <a:cubicBezTo>
                  <a:pt x="5321" y="6398"/>
                  <a:pt x="5827" y="6113"/>
                  <a:pt x="6144" y="5638"/>
                </a:cubicBezTo>
                <a:cubicBezTo>
                  <a:pt x="6841" y="4688"/>
                  <a:pt x="6619" y="3358"/>
                  <a:pt x="5637" y="2693"/>
                </a:cubicBezTo>
                <a:cubicBezTo>
                  <a:pt x="5262" y="2417"/>
                  <a:pt x="4826" y="2285"/>
                  <a:pt x="4396" y="2285"/>
                </a:cubicBezTo>
                <a:close/>
                <a:moveTo>
                  <a:pt x="4244" y="761"/>
                </a:moveTo>
                <a:lnTo>
                  <a:pt x="4466" y="1331"/>
                </a:lnTo>
                <a:lnTo>
                  <a:pt x="4687" y="1363"/>
                </a:lnTo>
                <a:cubicBezTo>
                  <a:pt x="4972" y="1394"/>
                  <a:pt x="5257" y="1458"/>
                  <a:pt x="5511" y="1553"/>
                </a:cubicBezTo>
                <a:lnTo>
                  <a:pt x="5701" y="1616"/>
                </a:lnTo>
                <a:lnTo>
                  <a:pt x="6144" y="1204"/>
                </a:lnTo>
                <a:lnTo>
                  <a:pt x="6872" y="1743"/>
                </a:lnTo>
                <a:lnTo>
                  <a:pt x="6619" y="2281"/>
                </a:lnTo>
                <a:lnTo>
                  <a:pt x="6777" y="2439"/>
                </a:lnTo>
                <a:cubicBezTo>
                  <a:pt x="6936" y="2661"/>
                  <a:pt x="7094" y="2914"/>
                  <a:pt x="7221" y="3168"/>
                </a:cubicBezTo>
                <a:lnTo>
                  <a:pt x="7316" y="3358"/>
                </a:lnTo>
                <a:lnTo>
                  <a:pt x="7918" y="3390"/>
                </a:lnTo>
                <a:lnTo>
                  <a:pt x="8044" y="4245"/>
                </a:lnTo>
                <a:lnTo>
                  <a:pt x="7506" y="4466"/>
                </a:lnTo>
                <a:lnTo>
                  <a:pt x="7474" y="4688"/>
                </a:lnTo>
                <a:cubicBezTo>
                  <a:pt x="7442" y="4973"/>
                  <a:pt x="7379" y="5258"/>
                  <a:pt x="7284" y="5511"/>
                </a:cubicBezTo>
                <a:lnTo>
                  <a:pt x="7189" y="5701"/>
                </a:lnTo>
                <a:lnTo>
                  <a:pt x="7601" y="6145"/>
                </a:lnTo>
                <a:lnTo>
                  <a:pt x="7094" y="6873"/>
                </a:lnTo>
                <a:lnTo>
                  <a:pt x="6556" y="6620"/>
                </a:lnTo>
                <a:lnTo>
                  <a:pt x="6397" y="6778"/>
                </a:lnTo>
                <a:cubicBezTo>
                  <a:pt x="6176" y="6936"/>
                  <a:pt x="5922" y="7095"/>
                  <a:pt x="5669" y="7221"/>
                </a:cubicBezTo>
                <a:lnTo>
                  <a:pt x="5479" y="7316"/>
                </a:lnTo>
                <a:lnTo>
                  <a:pt x="5447" y="7918"/>
                </a:lnTo>
                <a:lnTo>
                  <a:pt x="4592" y="8045"/>
                </a:lnTo>
                <a:lnTo>
                  <a:pt x="4371" y="7475"/>
                </a:lnTo>
                <a:lnTo>
                  <a:pt x="4149" y="7475"/>
                </a:lnTo>
                <a:cubicBezTo>
                  <a:pt x="3864" y="7443"/>
                  <a:pt x="3579" y="7380"/>
                  <a:pt x="3326" y="7285"/>
                </a:cubicBezTo>
                <a:lnTo>
                  <a:pt x="3135" y="7190"/>
                </a:lnTo>
                <a:lnTo>
                  <a:pt x="2692" y="7601"/>
                </a:lnTo>
                <a:lnTo>
                  <a:pt x="1964" y="7095"/>
                </a:lnTo>
                <a:lnTo>
                  <a:pt x="2217" y="6556"/>
                </a:lnTo>
                <a:lnTo>
                  <a:pt x="2059" y="6398"/>
                </a:lnTo>
                <a:cubicBezTo>
                  <a:pt x="1900" y="6176"/>
                  <a:pt x="1742" y="5923"/>
                  <a:pt x="1615" y="5670"/>
                </a:cubicBezTo>
                <a:lnTo>
                  <a:pt x="1520" y="5480"/>
                </a:lnTo>
                <a:lnTo>
                  <a:pt x="919" y="5448"/>
                </a:lnTo>
                <a:lnTo>
                  <a:pt x="792" y="4593"/>
                </a:lnTo>
                <a:lnTo>
                  <a:pt x="1330" y="4371"/>
                </a:lnTo>
                <a:lnTo>
                  <a:pt x="1362" y="4150"/>
                </a:lnTo>
                <a:cubicBezTo>
                  <a:pt x="1394" y="3865"/>
                  <a:pt x="1457" y="3580"/>
                  <a:pt x="1552" y="3326"/>
                </a:cubicBezTo>
                <a:lnTo>
                  <a:pt x="1647" y="3105"/>
                </a:lnTo>
                <a:lnTo>
                  <a:pt x="1235" y="2693"/>
                </a:lnTo>
                <a:lnTo>
                  <a:pt x="1742" y="1964"/>
                </a:lnTo>
                <a:lnTo>
                  <a:pt x="2280" y="2218"/>
                </a:lnTo>
                <a:lnTo>
                  <a:pt x="2439" y="2059"/>
                </a:lnTo>
                <a:cubicBezTo>
                  <a:pt x="2660" y="1869"/>
                  <a:pt x="2914" y="1743"/>
                  <a:pt x="3167" y="1616"/>
                </a:cubicBezTo>
                <a:lnTo>
                  <a:pt x="3357" y="1521"/>
                </a:lnTo>
                <a:lnTo>
                  <a:pt x="3389" y="919"/>
                </a:lnTo>
                <a:lnTo>
                  <a:pt x="4244" y="761"/>
                </a:lnTo>
                <a:close/>
                <a:moveTo>
                  <a:pt x="4687" y="1"/>
                </a:moveTo>
                <a:lnTo>
                  <a:pt x="2724" y="349"/>
                </a:lnTo>
                <a:lnTo>
                  <a:pt x="2692" y="1078"/>
                </a:lnTo>
                <a:cubicBezTo>
                  <a:pt x="2502" y="1173"/>
                  <a:pt x="2344" y="1268"/>
                  <a:pt x="2185" y="1394"/>
                </a:cubicBezTo>
                <a:lnTo>
                  <a:pt x="1489" y="1109"/>
                </a:lnTo>
                <a:lnTo>
                  <a:pt x="317" y="2724"/>
                </a:lnTo>
                <a:lnTo>
                  <a:pt x="824" y="3263"/>
                </a:lnTo>
                <a:cubicBezTo>
                  <a:pt x="760" y="3453"/>
                  <a:pt x="729" y="3675"/>
                  <a:pt x="697" y="3865"/>
                </a:cubicBezTo>
                <a:lnTo>
                  <a:pt x="0" y="4118"/>
                </a:lnTo>
                <a:lnTo>
                  <a:pt x="349" y="6113"/>
                </a:lnTo>
                <a:lnTo>
                  <a:pt x="1077" y="6145"/>
                </a:lnTo>
                <a:cubicBezTo>
                  <a:pt x="1172" y="6335"/>
                  <a:pt x="1267" y="6493"/>
                  <a:pt x="1394" y="6651"/>
                </a:cubicBezTo>
                <a:lnTo>
                  <a:pt x="1109" y="7348"/>
                </a:lnTo>
                <a:lnTo>
                  <a:pt x="2755" y="8488"/>
                </a:lnTo>
                <a:lnTo>
                  <a:pt x="3294" y="7982"/>
                </a:lnTo>
                <a:cubicBezTo>
                  <a:pt x="3484" y="8045"/>
                  <a:pt x="3674" y="8108"/>
                  <a:pt x="3864" y="8140"/>
                </a:cubicBezTo>
                <a:lnTo>
                  <a:pt x="4149" y="8837"/>
                </a:lnTo>
                <a:lnTo>
                  <a:pt x="6112" y="8488"/>
                </a:lnTo>
                <a:lnTo>
                  <a:pt x="6144" y="7760"/>
                </a:lnTo>
                <a:cubicBezTo>
                  <a:pt x="6334" y="7665"/>
                  <a:pt x="6492" y="7538"/>
                  <a:pt x="6651" y="7411"/>
                </a:cubicBezTo>
                <a:lnTo>
                  <a:pt x="7347" y="7728"/>
                </a:lnTo>
                <a:lnTo>
                  <a:pt x="8519" y="6081"/>
                </a:lnTo>
                <a:lnTo>
                  <a:pt x="8013" y="5543"/>
                </a:lnTo>
                <a:cubicBezTo>
                  <a:pt x="8076" y="5353"/>
                  <a:pt x="8108" y="5163"/>
                  <a:pt x="8139" y="4941"/>
                </a:cubicBezTo>
                <a:lnTo>
                  <a:pt x="8836" y="4688"/>
                </a:lnTo>
                <a:lnTo>
                  <a:pt x="8488" y="2693"/>
                </a:lnTo>
                <a:lnTo>
                  <a:pt x="7759" y="2693"/>
                </a:lnTo>
                <a:cubicBezTo>
                  <a:pt x="7664" y="2503"/>
                  <a:pt x="7569" y="2313"/>
                  <a:pt x="7442" y="2154"/>
                </a:cubicBezTo>
                <a:lnTo>
                  <a:pt x="7728" y="1489"/>
                </a:lnTo>
                <a:lnTo>
                  <a:pt x="6081" y="318"/>
                </a:lnTo>
                <a:lnTo>
                  <a:pt x="5542" y="824"/>
                </a:lnTo>
                <a:cubicBezTo>
                  <a:pt x="5352" y="761"/>
                  <a:pt x="5162" y="729"/>
                  <a:pt x="4972" y="698"/>
                </a:cubicBezTo>
                <a:lnTo>
                  <a:pt x="4687" y="1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3"/>
          <p:cNvSpPr/>
          <p:nvPr/>
        </p:nvSpPr>
        <p:spPr>
          <a:xfrm>
            <a:off x="460757" y="4022359"/>
            <a:ext cx="63315" cy="98984"/>
          </a:xfrm>
          <a:custGeom>
            <a:avLst/>
            <a:gdLst/>
            <a:ahLst/>
            <a:cxnLst/>
            <a:rect l="l" t="t" r="r" b="b"/>
            <a:pathLst>
              <a:path w="2249" h="3516" extrusionOk="0">
                <a:moveTo>
                  <a:pt x="254" y="0"/>
                </a:moveTo>
                <a:cubicBezTo>
                  <a:pt x="254" y="0"/>
                  <a:pt x="634" y="633"/>
                  <a:pt x="317" y="1298"/>
                </a:cubicBezTo>
                <a:cubicBezTo>
                  <a:pt x="0" y="1932"/>
                  <a:pt x="0" y="2850"/>
                  <a:pt x="32" y="2945"/>
                </a:cubicBezTo>
                <a:cubicBezTo>
                  <a:pt x="64" y="3072"/>
                  <a:pt x="32" y="3167"/>
                  <a:pt x="95" y="3294"/>
                </a:cubicBezTo>
                <a:cubicBezTo>
                  <a:pt x="152" y="3351"/>
                  <a:pt x="255" y="3362"/>
                  <a:pt x="328" y="3362"/>
                </a:cubicBezTo>
                <a:cubicBezTo>
                  <a:pt x="377" y="3362"/>
                  <a:pt x="412" y="3357"/>
                  <a:pt x="412" y="3357"/>
                </a:cubicBezTo>
                <a:cubicBezTo>
                  <a:pt x="412" y="3357"/>
                  <a:pt x="507" y="3515"/>
                  <a:pt x="697" y="3515"/>
                </a:cubicBezTo>
                <a:cubicBezTo>
                  <a:pt x="824" y="3515"/>
                  <a:pt x="919" y="3452"/>
                  <a:pt x="919" y="3452"/>
                </a:cubicBezTo>
                <a:cubicBezTo>
                  <a:pt x="919" y="3452"/>
                  <a:pt x="980" y="3492"/>
                  <a:pt x="1117" y="3492"/>
                </a:cubicBezTo>
                <a:cubicBezTo>
                  <a:pt x="1152" y="3492"/>
                  <a:pt x="1191" y="3490"/>
                  <a:pt x="1236" y="3484"/>
                </a:cubicBezTo>
                <a:cubicBezTo>
                  <a:pt x="1331" y="3452"/>
                  <a:pt x="1426" y="3325"/>
                  <a:pt x="1426" y="3325"/>
                </a:cubicBezTo>
                <a:cubicBezTo>
                  <a:pt x="1426" y="3325"/>
                  <a:pt x="1460" y="3359"/>
                  <a:pt x="1535" y="3359"/>
                </a:cubicBezTo>
                <a:cubicBezTo>
                  <a:pt x="1585" y="3359"/>
                  <a:pt x="1654" y="3344"/>
                  <a:pt x="1742" y="3294"/>
                </a:cubicBezTo>
                <a:cubicBezTo>
                  <a:pt x="1837" y="3262"/>
                  <a:pt x="1837" y="3135"/>
                  <a:pt x="1837" y="3135"/>
                </a:cubicBezTo>
                <a:cubicBezTo>
                  <a:pt x="1837" y="3135"/>
                  <a:pt x="1948" y="3328"/>
                  <a:pt x="2065" y="3328"/>
                </a:cubicBezTo>
                <a:cubicBezTo>
                  <a:pt x="2074" y="3328"/>
                  <a:pt x="2082" y="3327"/>
                  <a:pt x="2091" y="3325"/>
                </a:cubicBezTo>
                <a:cubicBezTo>
                  <a:pt x="2217" y="3325"/>
                  <a:pt x="2154" y="3040"/>
                  <a:pt x="2122" y="2914"/>
                </a:cubicBezTo>
                <a:cubicBezTo>
                  <a:pt x="2091" y="2755"/>
                  <a:pt x="2249" y="2312"/>
                  <a:pt x="2249" y="2249"/>
                </a:cubicBezTo>
                <a:cubicBezTo>
                  <a:pt x="2249" y="2090"/>
                  <a:pt x="2027" y="1425"/>
                  <a:pt x="1964" y="1267"/>
                </a:cubicBezTo>
                <a:cubicBezTo>
                  <a:pt x="1901" y="1140"/>
                  <a:pt x="1774" y="855"/>
                  <a:pt x="1742" y="697"/>
                </a:cubicBezTo>
                <a:cubicBezTo>
                  <a:pt x="1742" y="475"/>
                  <a:pt x="1552" y="190"/>
                  <a:pt x="1552" y="190"/>
                </a:cubicBezTo>
                <a:lnTo>
                  <a:pt x="254" y="0"/>
                </a:lnTo>
                <a:close/>
              </a:path>
            </a:pathLst>
          </a:custGeom>
          <a:solidFill>
            <a:srgbClr val="EEA8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3"/>
          <p:cNvSpPr/>
          <p:nvPr/>
        </p:nvSpPr>
        <p:spPr>
          <a:xfrm>
            <a:off x="457181" y="4073991"/>
            <a:ext cx="56192" cy="47775"/>
          </a:xfrm>
          <a:custGeom>
            <a:avLst/>
            <a:gdLst/>
            <a:ahLst/>
            <a:cxnLst/>
            <a:rect l="l" t="t" r="r" b="b"/>
            <a:pathLst>
              <a:path w="1996" h="1697" extrusionOk="0">
                <a:moveTo>
                  <a:pt x="1331" y="1"/>
                </a:moveTo>
                <a:cubicBezTo>
                  <a:pt x="1109" y="1"/>
                  <a:pt x="1109" y="320"/>
                  <a:pt x="1109" y="320"/>
                </a:cubicBezTo>
                <a:cubicBezTo>
                  <a:pt x="1109" y="320"/>
                  <a:pt x="1082" y="126"/>
                  <a:pt x="872" y="126"/>
                </a:cubicBezTo>
                <a:cubicBezTo>
                  <a:pt x="857" y="126"/>
                  <a:pt x="841" y="127"/>
                  <a:pt x="824" y="130"/>
                </a:cubicBezTo>
                <a:cubicBezTo>
                  <a:pt x="571" y="193"/>
                  <a:pt x="634" y="478"/>
                  <a:pt x="634" y="478"/>
                </a:cubicBezTo>
                <a:cubicBezTo>
                  <a:pt x="634" y="478"/>
                  <a:pt x="528" y="341"/>
                  <a:pt x="410" y="341"/>
                </a:cubicBezTo>
                <a:cubicBezTo>
                  <a:pt x="358" y="341"/>
                  <a:pt x="303" y="368"/>
                  <a:pt x="254" y="446"/>
                </a:cubicBezTo>
                <a:cubicBezTo>
                  <a:pt x="1" y="921"/>
                  <a:pt x="254" y="1460"/>
                  <a:pt x="254" y="1460"/>
                </a:cubicBezTo>
                <a:cubicBezTo>
                  <a:pt x="254" y="1460"/>
                  <a:pt x="295" y="1541"/>
                  <a:pt x="424" y="1541"/>
                </a:cubicBezTo>
                <a:cubicBezTo>
                  <a:pt x="457" y="1541"/>
                  <a:pt x="495" y="1536"/>
                  <a:pt x="539" y="1523"/>
                </a:cubicBezTo>
                <a:cubicBezTo>
                  <a:pt x="539" y="1523"/>
                  <a:pt x="626" y="1697"/>
                  <a:pt x="813" y="1697"/>
                </a:cubicBezTo>
                <a:cubicBezTo>
                  <a:pt x="878" y="1697"/>
                  <a:pt x="956" y="1675"/>
                  <a:pt x="1046" y="1618"/>
                </a:cubicBezTo>
                <a:cubicBezTo>
                  <a:pt x="1046" y="1618"/>
                  <a:pt x="1159" y="1674"/>
                  <a:pt x="1282" y="1674"/>
                </a:cubicBezTo>
                <a:cubicBezTo>
                  <a:pt x="1385" y="1674"/>
                  <a:pt x="1495" y="1635"/>
                  <a:pt x="1553" y="1491"/>
                </a:cubicBezTo>
                <a:cubicBezTo>
                  <a:pt x="1553" y="1491"/>
                  <a:pt x="1628" y="1529"/>
                  <a:pt x="1717" y="1529"/>
                </a:cubicBezTo>
                <a:cubicBezTo>
                  <a:pt x="1828" y="1529"/>
                  <a:pt x="1961" y="1470"/>
                  <a:pt x="1996" y="1206"/>
                </a:cubicBezTo>
                <a:cubicBezTo>
                  <a:pt x="1996" y="1206"/>
                  <a:pt x="1996" y="383"/>
                  <a:pt x="1806" y="225"/>
                </a:cubicBezTo>
                <a:cubicBezTo>
                  <a:pt x="1755" y="181"/>
                  <a:pt x="1714" y="164"/>
                  <a:pt x="1681" y="164"/>
                </a:cubicBezTo>
                <a:cubicBezTo>
                  <a:pt x="1574" y="164"/>
                  <a:pt x="1554" y="341"/>
                  <a:pt x="1553" y="351"/>
                </a:cubicBezTo>
                <a:lnTo>
                  <a:pt x="1553" y="351"/>
                </a:lnTo>
                <a:cubicBezTo>
                  <a:pt x="1554" y="339"/>
                  <a:pt x="1579" y="65"/>
                  <a:pt x="1363" y="3"/>
                </a:cubicBezTo>
                <a:cubicBezTo>
                  <a:pt x="1352" y="1"/>
                  <a:pt x="1341" y="1"/>
                  <a:pt x="1331" y="1"/>
                </a:cubicBezTo>
                <a:close/>
              </a:path>
            </a:pathLst>
          </a:custGeom>
          <a:solidFill>
            <a:srgbClr val="DB9C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3"/>
          <p:cNvSpPr/>
          <p:nvPr/>
        </p:nvSpPr>
        <p:spPr>
          <a:xfrm>
            <a:off x="462530" y="3642948"/>
            <a:ext cx="131106" cy="413307"/>
          </a:xfrm>
          <a:custGeom>
            <a:avLst/>
            <a:gdLst/>
            <a:ahLst/>
            <a:cxnLst/>
            <a:rect l="l" t="t" r="r" b="b"/>
            <a:pathLst>
              <a:path w="4657" h="14681" extrusionOk="0">
                <a:moveTo>
                  <a:pt x="3076" y="1"/>
                </a:moveTo>
                <a:cubicBezTo>
                  <a:pt x="2977" y="1"/>
                  <a:pt x="2874" y="26"/>
                  <a:pt x="2756" y="81"/>
                </a:cubicBezTo>
                <a:cubicBezTo>
                  <a:pt x="2186" y="334"/>
                  <a:pt x="254" y="7523"/>
                  <a:pt x="222" y="7872"/>
                </a:cubicBezTo>
                <a:cubicBezTo>
                  <a:pt x="222" y="8220"/>
                  <a:pt x="1" y="14680"/>
                  <a:pt x="1" y="14680"/>
                </a:cubicBezTo>
                <a:cubicBezTo>
                  <a:pt x="1" y="14680"/>
                  <a:pt x="1774" y="14395"/>
                  <a:pt x="1838" y="14174"/>
                </a:cubicBezTo>
                <a:cubicBezTo>
                  <a:pt x="1901" y="13984"/>
                  <a:pt x="2249" y="8822"/>
                  <a:pt x="2408" y="8283"/>
                </a:cubicBezTo>
                <a:cubicBezTo>
                  <a:pt x="2883" y="6573"/>
                  <a:pt x="4276" y="1918"/>
                  <a:pt x="4276" y="1918"/>
                </a:cubicBezTo>
                <a:cubicBezTo>
                  <a:pt x="4276" y="1918"/>
                  <a:pt x="4656" y="1000"/>
                  <a:pt x="3928" y="429"/>
                </a:cubicBezTo>
                <a:cubicBezTo>
                  <a:pt x="3544" y="159"/>
                  <a:pt x="3322" y="1"/>
                  <a:pt x="3076" y="1"/>
                </a:cubicBezTo>
                <a:close/>
              </a:path>
            </a:pathLst>
          </a:custGeom>
          <a:solidFill>
            <a:srgbClr val="2525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3"/>
          <p:cNvSpPr/>
          <p:nvPr/>
        </p:nvSpPr>
        <p:spPr>
          <a:xfrm>
            <a:off x="966263" y="3453538"/>
            <a:ext cx="94536" cy="65989"/>
          </a:xfrm>
          <a:custGeom>
            <a:avLst/>
            <a:gdLst/>
            <a:ahLst/>
            <a:cxnLst/>
            <a:rect l="l" t="t" r="r" b="b"/>
            <a:pathLst>
              <a:path w="3358" h="2344" extrusionOk="0">
                <a:moveTo>
                  <a:pt x="3199" y="0"/>
                </a:moveTo>
                <a:lnTo>
                  <a:pt x="1" y="2090"/>
                </a:lnTo>
                <a:lnTo>
                  <a:pt x="159" y="2344"/>
                </a:lnTo>
                <a:lnTo>
                  <a:pt x="3358" y="254"/>
                </a:lnTo>
                <a:lnTo>
                  <a:pt x="3199" y="0"/>
                </a:lnTo>
                <a:close/>
              </a:path>
            </a:pathLst>
          </a:custGeom>
          <a:solidFill>
            <a:srgbClr val="ED3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3"/>
          <p:cNvSpPr/>
          <p:nvPr/>
        </p:nvSpPr>
        <p:spPr>
          <a:xfrm>
            <a:off x="1004607" y="3460576"/>
            <a:ext cx="66018" cy="72324"/>
          </a:xfrm>
          <a:custGeom>
            <a:avLst/>
            <a:gdLst/>
            <a:ahLst/>
            <a:cxnLst/>
            <a:rect l="l" t="t" r="r" b="b"/>
            <a:pathLst>
              <a:path w="2345" h="2569" extrusionOk="0">
                <a:moveTo>
                  <a:pt x="1148" y="0"/>
                </a:moveTo>
                <a:cubicBezTo>
                  <a:pt x="1040" y="0"/>
                  <a:pt x="822" y="164"/>
                  <a:pt x="792" y="194"/>
                </a:cubicBezTo>
                <a:cubicBezTo>
                  <a:pt x="729" y="257"/>
                  <a:pt x="571" y="289"/>
                  <a:pt x="444" y="415"/>
                </a:cubicBezTo>
                <a:cubicBezTo>
                  <a:pt x="444" y="415"/>
                  <a:pt x="412" y="447"/>
                  <a:pt x="412" y="447"/>
                </a:cubicBezTo>
                <a:cubicBezTo>
                  <a:pt x="286" y="605"/>
                  <a:pt x="1" y="1904"/>
                  <a:pt x="1" y="1904"/>
                </a:cubicBezTo>
                <a:lnTo>
                  <a:pt x="507" y="2157"/>
                </a:lnTo>
                <a:lnTo>
                  <a:pt x="1014" y="2569"/>
                </a:lnTo>
                <a:cubicBezTo>
                  <a:pt x="1014" y="2569"/>
                  <a:pt x="1616" y="2094"/>
                  <a:pt x="1774" y="1935"/>
                </a:cubicBezTo>
                <a:cubicBezTo>
                  <a:pt x="1932" y="1777"/>
                  <a:pt x="1996" y="1587"/>
                  <a:pt x="2027" y="1524"/>
                </a:cubicBezTo>
                <a:cubicBezTo>
                  <a:pt x="2059" y="1492"/>
                  <a:pt x="2059" y="1460"/>
                  <a:pt x="2091" y="1429"/>
                </a:cubicBezTo>
                <a:cubicBezTo>
                  <a:pt x="2154" y="1334"/>
                  <a:pt x="2249" y="1207"/>
                  <a:pt x="2249" y="1207"/>
                </a:cubicBezTo>
                <a:cubicBezTo>
                  <a:pt x="2312" y="1144"/>
                  <a:pt x="2344" y="985"/>
                  <a:pt x="2344" y="985"/>
                </a:cubicBezTo>
                <a:cubicBezTo>
                  <a:pt x="2344" y="827"/>
                  <a:pt x="2091" y="732"/>
                  <a:pt x="2091" y="732"/>
                </a:cubicBezTo>
                <a:cubicBezTo>
                  <a:pt x="2027" y="510"/>
                  <a:pt x="1774" y="415"/>
                  <a:pt x="1774" y="415"/>
                </a:cubicBezTo>
                <a:cubicBezTo>
                  <a:pt x="1679" y="289"/>
                  <a:pt x="1426" y="194"/>
                  <a:pt x="1426" y="194"/>
                </a:cubicBezTo>
                <a:cubicBezTo>
                  <a:pt x="1394" y="99"/>
                  <a:pt x="1331" y="35"/>
                  <a:pt x="1172" y="4"/>
                </a:cubicBezTo>
                <a:cubicBezTo>
                  <a:pt x="1165" y="1"/>
                  <a:pt x="1157" y="0"/>
                  <a:pt x="1148" y="0"/>
                </a:cubicBezTo>
                <a:close/>
              </a:path>
            </a:pathLst>
          </a:custGeom>
          <a:solidFill>
            <a:srgbClr val="EFAA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3"/>
          <p:cNvSpPr/>
          <p:nvPr/>
        </p:nvSpPr>
        <p:spPr>
          <a:xfrm>
            <a:off x="503548" y="4589266"/>
            <a:ext cx="47296" cy="32938"/>
          </a:xfrm>
          <a:custGeom>
            <a:avLst/>
            <a:gdLst/>
            <a:ahLst/>
            <a:cxnLst/>
            <a:rect l="l" t="t" r="r" b="b"/>
            <a:pathLst>
              <a:path w="1680" h="1170" extrusionOk="0">
                <a:moveTo>
                  <a:pt x="393" y="1"/>
                </a:moveTo>
                <a:cubicBezTo>
                  <a:pt x="166" y="1"/>
                  <a:pt x="1" y="4"/>
                  <a:pt x="1" y="4"/>
                </a:cubicBezTo>
                <a:lnTo>
                  <a:pt x="127" y="1050"/>
                </a:lnTo>
                <a:cubicBezTo>
                  <a:pt x="127" y="1050"/>
                  <a:pt x="884" y="1170"/>
                  <a:pt x="1282" y="1170"/>
                </a:cubicBezTo>
                <a:cubicBezTo>
                  <a:pt x="1424" y="1170"/>
                  <a:pt x="1521" y="1155"/>
                  <a:pt x="1521" y="1113"/>
                </a:cubicBezTo>
                <a:cubicBezTo>
                  <a:pt x="1552" y="986"/>
                  <a:pt x="1679" y="99"/>
                  <a:pt x="1679" y="99"/>
                </a:cubicBezTo>
                <a:cubicBezTo>
                  <a:pt x="1552" y="15"/>
                  <a:pt x="849" y="1"/>
                  <a:pt x="393" y="1"/>
                </a:cubicBezTo>
                <a:close/>
              </a:path>
            </a:pathLst>
          </a:custGeom>
          <a:solidFill>
            <a:srgbClr val="4247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3"/>
          <p:cNvSpPr/>
          <p:nvPr/>
        </p:nvSpPr>
        <p:spPr>
          <a:xfrm>
            <a:off x="493751" y="4616124"/>
            <a:ext cx="134963" cy="65004"/>
          </a:xfrm>
          <a:custGeom>
            <a:avLst/>
            <a:gdLst/>
            <a:ahLst/>
            <a:cxnLst/>
            <a:rect l="l" t="t" r="r" b="b"/>
            <a:pathLst>
              <a:path w="4794" h="2309" extrusionOk="0">
                <a:moveTo>
                  <a:pt x="444" y="1"/>
                </a:moveTo>
                <a:cubicBezTo>
                  <a:pt x="444" y="1"/>
                  <a:pt x="0" y="1837"/>
                  <a:pt x="190" y="2122"/>
                </a:cubicBezTo>
                <a:cubicBezTo>
                  <a:pt x="291" y="2273"/>
                  <a:pt x="578" y="2309"/>
                  <a:pt x="1089" y="2309"/>
                </a:cubicBezTo>
                <a:cubicBezTo>
                  <a:pt x="1543" y="2309"/>
                  <a:pt x="2174" y="2281"/>
                  <a:pt x="3009" y="2281"/>
                </a:cubicBezTo>
                <a:cubicBezTo>
                  <a:pt x="3046" y="2281"/>
                  <a:pt x="3081" y="2282"/>
                  <a:pt x="3116" y="2282"/>
                </a:cubicBezTo>
                <a:cubicBezTo>
                  <a:pt x="4793" y="2282"/>
                  <a:pt x="4303" y="1549"/>
                  <a:pt x="4117" y="1394"/>
                </a:cubicBezTo>
                <a:cubicBezTo>
                  <a:pt x="3864" y="1141"/>
                  <a:pt x="3199" y="1046"/>
                  <a:pt x="2787" y="824"/>
                </a:cubicBezTo>
                <a:cubicBezTo>
                  <a:pt x="2344" y="602"/>
                  <a:pt x="1900" y="64"/>
                  <a:pt x="1900" y="64"/>
                </a:cubicBezTo>
                <a:cubicBezTo>
                  <a:pt x="1666" y="86"/>
                  <a:pt x="1463" y="94"/>
                  <a:pt x="1288" y="94"/>
                </a:cubicBezTo>
                <a:cubicBezTo>
                  <a:pt x="706" y="94"/>
                  <a:pt x="444" y="1"/>
                  <a:pt x="444" y="1"/>
                </a:cubicBezTo>
                <a:close/>
              </a:path>
            </a:pathLst>
          </a:custGeom>
          <a:solidFill>
            <a:srgbClr val="0D0C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3"/>
          <p:cNvSpPr/>
          <p:nvPr/>
        </p:nvSpPr>
        <p:spPr>
          <a:xfrm>
            <a:off x="786171" y="4589266"/>
            <a:ext cx="47296" cy="32938"/>
          </a:xfrm>
          <a:custGeom>
            <a:avLst/>
            <a:gdLst/>
            <a:ahLst/>
            <a:cxnLst/>
            <a:rect l="l" t="t" r="r" b="b"/>
            <a:pathLst>
              <a:path w="1680" h="1170" extrusionOk="0">
                <a:moveTo>
                  <a:pt x="401" y="1"/>
                </a:moveTo>
                <a:cubicBezTo>
                  <a:pt x="170" y="1"/>
                  <a:pt x="1" y="4"/>
                  <a:pt x="1" y="4"/>
                </a:cubicBezTo>
                <a:lnTo>
                  <a:pt x="127" y="1050"/>
                </a:lnTo>
                <a:cubicBezTo>
                  <a:pt x="127" y="1050"/>
                  <a:pt x="884" y="1170"/>
                  <a:pt x="1295" y="1170"/>
                </a:cubicBezTo>
                <a:cubicBezTo>
                  <a:pt x="1441" y="1170"/>
                  <a:pt x="1544" y="1155"/>
                  <a:pt x="1552" y="1113"/>
                </a:cubicBezTo>
                <a:cubicBezTo>
                  <a:pt x="1552" y="986"/>
                  <a:pt x="1679" y="99"/>
                  <a:pt x="1679" y="99"/>
                </a:cubicBezTo>
                <a:cubicBezTo>
                  <a:pt x="1574" y="15"/>
                  <a:pt x="863" y="1"/>
                  <a:pt x="401" y="1"/>
                </a:cubicBezTo>
                <a:close/>
              </a:path>
            </a:pathLst>
          </a:custGeom>
          <a:solidFill>
            <a:srgbClr val="4247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3"/>
          <p:cNvSpPr/>
          <p:nvPr/>
        </p:nvSpPr>
        <p:spPr>
          <a:xfrm>
            <a:off x="776374" y="4616124"/>
            <a:ext cx="155289" cy="64666"/>
          </a:xfrm>
          <a:custGeom>
            <a:avLst/>
            <a:gdLst/>
            <a:ahLst/>
            <a:cxnLst/>
            <a:rect l="l" t="t" r="r" b="b"/>
            <a:pathLst>
              <a:path w="5516" h="2297" extrusionOk="0">
                <a:moveTo>
                  <a:pt x="444" y="1"/>
                </a:moveTo>
                <a:cubicBezTo>
                  <a:pt x="444" y="1"/>
                  <a:pt x="0" y="1837"/>
                  <a:pt x="190" y="2122"/>
                </a:cubicBezTo>
                <a:cubicBezTo>
                  <a:pt x="285" y="2265"/>
                  <a:pt x="547" y="2297"/>
                  <a:pt x="1006" y="2297"/>
                </a:cubicBezTo>
                <a:cubicBezTo>
                  <a:pt x="1373" y="2297"/>
                  <a:pt x="1867" y="2276"/>
                  <a:pt x="2504" y="2276"/>
                </a:cubicBezTo>
                <a:cubicBezTo>
                  <a:pt x="2663" y="2276"/>
                  <a:pt x="2832" y="2278"/>
                  <a:pt x="3009" y="2281"/>
                </a:cubicBezTo>
                <a:cubicBezTo>
                  <a:pt x="3118" y="2283"/>
                  <a:pt x="3223" y="2285"/>
                  <a:pt x="3322" y="2285"/>
                </a:cubicBezTo>
                <a:cubicBezTo>
                  <a:pt x="5515" y="2285"/>
                  <a:pt x="5217" y="1640"/>
                  <a:pt x="5036" y="1489"/>
                </a:cubicBezTo>
                <a:cubicBezTo>
                  <a:pt x="4782" y="1236"/>
                  <a:pt x="3199" y="1046"/>
                  <a:pt x="2787" y="824"/>
                </a:cubicBezTo>
                <a:cubicBezTo>
                  <a:pt x="2344" y="602"/>
                  <a:pt x="1900" y="64"/>
                  <a:pt x="1900" y="64"/>
                </a:cubicBezTo>
                <a:cubicBezTo>
                  <a:pt x="1659" y="86"/>
                  <a:pt x="1452" y="94"/>
                  <a:pt x="1275" y="94"/>
                </a:cubicBezTo>
                <a:cubicBezTo>
                  <a:pt x="687" y="94"/>
                  <a:pt x="444" y="1"/>
                  <a:pt x="444" y="1"/>
                </a:cubicBezTo>
                <a:close/>
              </a:path>
            </a:pathLst>
          </a:custGeom>
          <a:solidFill>
            <a:srgbClr val="0D0C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3"/>
          <p:cNvSpPr/>
          <p:nvPr/>
        </p:nvSpPr>
        <p:spPr>
          <a:xfrm>
            <a:off x="496426" y="3952794"/>
            <a:ext cx="179219" cy="660683"/>
          </a:xfrm>
          <a:custGeom>
            <a:avLst/>
            <a:gdLst/>
            <a:ahLst/>
            <a:cxnLst/>
            <a:rect l="l" t="t" r="r" b="b"/>
            <a:pathLst>
              <a:path w="6366" h="23468" extrusionOk="0">
                <a:moveTo>
                  <a:pt x="3104" y="1"/>
                </a:moveTo>
                <a:cubicBezTo>
                  <a:pt x="3104" y="1"/>
                  <a:pt x="1774" y="2091"/>
                  <a:pt x="1869" y="3959"/>
                </a:cubicBezTo>
                <a:cubicBezTo>
                  <a:pt x="1964" y="5860"/>
                  <a:pt x="1394" y="7918"/>
                  <a:pt x="1204" y="9913"/>
                </a:cubicBezTo>
                <a:cubicBezTo>
                  <a:pt x="982" y="12098"/>
                  <a:pt x="64" y="17324"/>
                  <a:pt x="32" y="18496"/>
                </a:cubicBezTo>
                <a:cubicBezTo>
                  <a:pt x="0" y="19667"/>
                  <a:pt x="190" y="23436"/>
                  <a:pt x="190" y="23436"/>
                </a:cubicBezTo>
                <a:lnTo>
                  <a:pt x="1995" y="23468"/>
                </a:lnTo>
                <a:cubicBezTo>
                  <a:pt x="1995" y="23468"/>
                  <a:pt x="3515" y="14347"/>
                  <a:pt x="3895" y="13428"/>
                </a:cubicBezTo>
                <a:cubicBezTo>
                  <a:pt x="4276" y="12510"/>
                  <a:pt x="6239" y="5860"/>
                  <a:pt x="6302" y="5131"/>
                </a:cubicBezTo>
                <a:cubicBezTo>
                  <a:pt x="6366" y="4371"/>
                  <a:pt x="3104" y="1"/>
                  <a:pt x="3104" y="1"/>
                </a:cubicBezTo>
                <a:close/>
              </a:path>
            </a:pathLst>
          </a:custGeom>
          <a:solidFill>
            <a:srgbClr val="1818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3"/>
          <p:cNvSpPr/>
          <p:nvPr/>
        </p:nvSpPr>
        <p:spPr>
          <a:xfrm>
            <a:off x="565062" y="3942406"/>
            <a:ext cx="275529" cy="671071"/>
          </a:xfrm>
          <a:custGeom>
            <a:avLst/>
            <a:gdLst/>
            <a:ahLst/>
            <a:cxnLst/>
            <a:rect l="l" t="t" r="r" b="b"/>
            <a:pathLst>
              <a:path w="9787" h="23837" extrusionOk="0">
                <a:moveTo>
                  <a:pt x="4218" y="1"/>
                </a:moveTo>
                <a:cubicBezTo>
                  <a:pt x="2182" y="1"/>
                  <a:pt x="1" y="243"/>
                  <a:pt x="1" y="243"/>
                </a:cubicBezTo>
                <a:cubicBezTo>
                  <a:pt x="539" y="3917"/>
                  <a:pt x="2566" y="3980"/>
                  <a:pt x="3453" y="5975"/>
                </a:cubicBezTo>
                <a:cubicBezTo>
                  <a:pt x="4339" y="7939"/>
                  <a:pt x="5701" y="11486"/>
                  <a:pt x="5701" y="14494"/>
                </a:cubicBezTo>
                <a:cubicBezTo>
                  <a:pt x="5701" y="17503"/>
                  <a:pt x="7475" y="23837"/>
                  <a:pt x="7475" y="23837"/>
                </a:cubicBezTo>
                <a:lnTo>
                  <a:pt x="9786" y="23837"/>
                </a:lnTo>
                <a:cubicBezTo>
                  <a:pt x="9596" y="22760"/>
                  <a:pt x="9058" y="14019"/>
                  <a:pt x="8995" y="13322"/>
                </a:cubicBezTo>
                <a:cubicBezTo>
                  <a:pt x="8931" y="12594"/>
                  <a:pt x="8836" y="8129"/>
                  <a:pt x="8710" y="6989"/>
                </a:cubicBezTo>
                <a:cubicBezTo>
                  <a:pt x="8583" y="5817"/>
                  <a:pt x="7601" y="655"/>
                  <a:pt x="7601" y="655"/>
                </a:cubicBezTo>
                <a:cubicBezTo>
                  <a:pt x="7270" y="145"/>
                  <a:pt x="5787" y="1"/>
                  <a:pt x="4218" y="1"/>
                </a:cubicBezTo>
                <a:close/>
              </a:path>
            </a:pathLst>
          </a:custGeom>
          <a:solidFill>
            <a:srgbClr val="1818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613202" y="3452525"/>
            <a:ext cx="127531" cy="151489"/>
          </a:xfrm>
          <a:custGeom>
            <a:avLst/>
            <a:gdLst/>
            <a:ahLst/>
            <a:cxnLst/>
            <a:rect l="l" t="t" r="r" b="b"/>
            <a:pathLst>
              <a:path w="4530" h="5381" extrusionOk="0">
                <a:moveTo>
                  <a:pt x="2108" y="1"/>
                </a:moveTo>
                <a:cubicBezTo>
                  <a:pt x="1574" y="1"/>
                  <a:pt x="1141" y="163"/>
                  <a:pt x="1141" y="163"/>
                </a:cubicBezTo>
                <a:cubicBezTo>
                  <a:pt x="666" y="416"/>
                  <a:pt x="64" y="860"/>
                  <a:pt x="33" y="1651"/>
                </a:cubicBezTo>
                <a:cubicBezTo>
                  <a:pt x="1" y="2475"/>
                  <a:pt x="413" y="3678"/>
                  <a:pt x="888" y="4533"/>
                </a:cubicBezTo>
                <a:cubicBezTo>
                  <a:pt x="1193" y="5123"/>
                  <a:pt x="1920" y="5381"/>
                  <a:pt x="2643" y="5381"/>
                </a:cubicBezTo>
                <a:cubicBezTo>
                  <a:pt x="2969" y="5381"/>
                  <a:pt x="3294" y="5328"/>
                  <a:pt x="3579" y="5230"/>
                </a:cubicBezTo>
                <a:cubicBezTo>
                  <a:pt x="4466" y="4882"/>
                  <a:pt x="4530" y="2190"/>
                  <a:pt x="3706" y="860"/>
                </a:cubicBezTo>
                <a:cubicBezTo>
                  <a:pt x="3306" y="171"/>
                  <a:pt x="2654" y="1"/>
                  <a:pt x="2108" y="1"/>
                </a:cubicBezTo>
                <a:close/>
              </a:path>
            </a:pathLst>
          </a:custGeom>
          <a:solidFill>
            <a:srgbClr val="EEA8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3"/>
          <p:cNvSpPr/>
          <p:nvPr/>
        </p:nvSpPr>
        <p:spPr>
          <a:xfrm>
            <a:off x="627363" y="3553845"/>
            <a:ext cx="85724" cy="74463"/>
          </a:xfrm>
          <a:custGeom>
            <a:avLst/>
            <a:gdLst/>
            <a:ahLst/>
            <a:cxnLst/>
            <a:rect l="l" t="t" r="r" b="b"/>
            <a:pathLst>
              <a:path w="3045" h="2645" extrusionOk="0">
                <a:moveTo>
                  <a:pt x="165" y="0"/>
                </a:moveTo>
                <a:cubicBezTo>
                  <a:pt x="46" y="0"/>
                  <a:pt x="1" y="79"/>
                  <a:pt x="68" y="269"/>
                </a:cubicBezTo>
                <a:cubicBezTo>
                  <a:pt x="448" y="1346"/>
                  <a:pt x="638" y="2644"/>
                  <a:pt x="638" y="2644"/>
                </a:cubicBezTo>
                <a:cubicBezTo>
                  <a:pt x="638" y="2644"/>
                  <a:pt x="3045" y="2644"/>
                  <a:pt x="2918" y="2391"/>
                </a:cubicBezTo>
                <a:cubicBezTo>
                  <a:pt x="2791" y="2169"/>
                  <a:pt x="2886" y="1694"/>
                  <a:pt x="2886" y="1694"/>
                </a:cubicBezTo>
                <a:cubicBezTo>
                  <a:pt x="2886" y="1694"/>
                  <a:pt x="720" y="0"/>
                  <a:pt x="165" y="0"/>
                </a:cubicBezTo>
                <a:close/>
              </a:path>
            </a:pathLst>
          </a:custGeom>
          <a:solidFill>
            <a:srgbClr val="EEA8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3"/>
          <p:cNvSpPr/>
          <p:nvPr/>
        </p:nvSpPr>
        <p:spPr>
          <a:xfrm>
            <a:off x="607853" y="3446556"/>
            <a:ext cx="131247" cy="120774"/>
          </a:xfrm>
          <a:custGeom>
            <a:avLst/>
            <a:gdLst/>
            <a:ahLst/>
            <a:cxnLst/>
            <a:rect l="l" t="t" r="r" b="b"/>
            <a:pathLst>
              <a:path w="4662" h="4290" extrusionOk="0">
                <a:moveTo>
                  <a:pt x="2518" y="1"/>
                </a:moveTo>
                <a:cubicBezTo>
                  <a:pt x="2264" y="1"/>
                  <a:pt x="1985" y="47"/>
                  <a:pt x="1679" y="153"/>
                </a:cubicBezTo>
                <a:cubicBezTo>
                  <a:pt x="1679" y="153"/>
                  <a:pt x="1" y="628"/>
                  <a:pt x="64" y="1578"/>
                </a:cubicBezTo>
                <a:cubicBezTo>
                  <a:pt x="128" y="2528"/>
                  <a:pt x="381" y="3605"/>
                  <a:pt x="761" y="4080"/>
                </a:cubicBezTo>
                <a:cubicBezTo>
                  <a:pt x="761" y="4080"/>
                  <a:pt x="877" y="4290"/>
                  <a:pt x="1349" y="4290"/>
                </a:cubicBezTo>
                <a:cubicBezTo>
                  <a:pt x="1428" y="4290"/>
                  <a:pt x="1516" y="4284"/>
                  <a:pt x="1616" y="4270"/>
                </a:cubicBezTo>
                <a:cubicBezTo>
                  <a:pt x="2281" y="4144"/>
                  <a:pt x="3104" y="3257"/>
                  <a:pt x="3389" y="3162"/>
                </a:cubicBezTo>
                <a:cubicBezTo>
                  <a:pt x="3674" y="3035"/>
                  <a:pt x="3674" y="2877"/>
                  <a:pt x="3674" y="2877"/>
                </a:cubicBezTo>
                <a:lnTo>
                  <a:pt x="3864" y="3130"/>
                </a:lnTo>
                <a:lnTo>
                  <a:pt x="4149" y="3162"/>
                </a:lnTo>
                <a:cubicBezTo>
                  <a:pt x="4149" y="3162"/>
                  <a:pt x="3896" y="2370"/>
                  <a:pt x="4308" y="2022"/>
                </a:cubicBezTo>
                <a:cubicBezTo>
                  <a:pt x="4662" y="1749"/>
                  <a:pt x="4079" y="1"/>
                  <a:pt x="2518" y="1"/>
                </a:cubicBezTo>
                <a:close/>
              </a:path>
            </a:pathLst>
          </a:custGeom>
          <a:solidFill>
            <a:srgbClr val="D88A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3"/>
          <p:cNvSpPr/>
          <p:nvPr/>
        </p:nvSpPr>
        <p:spPr>
          <a:xfrm>
            <a:off x="637273" y="3601677"/>
            <a:ext cx="76716" cy="20439"/>
          </a:xfrm>
          <a:custGeom>
            <a:avLst/>
            <a:gdLst/>
            <a:ahLst/>
            <a:cxnLst/>
            <a:rect l="l" t="t" r="r" b="b"/>
            <a:pathLst>
              <a:path w="2725" h="726" extrusionOk="0">
                <a:moveTo>
                  <a:pt x="325" y="1"/>
                </a:moveTo>
                <a:cubicBezTo>
                  <a:pt x="167" y="1"/>
                  <a:pt x="50" y="9"/>
                  <a:pt x="1" y="27"/>
                </a:cubicBezTo>
                <a:lnTo>
                  <a:pt x="1" y="565"/>
                </a:lnTo>
                <a:cubicBezTo>
                  <a:pt x="1" y="565"/>
                  <a:pt x="268" y="726"/>
                  <a:pt x="1350" y="726"/>
                </a:cubicBezTo>
                <a:cubicBezTo>
                  <a:pt x="1711" y="726"/>
                  <a:pt x="2162" y="708"/>
                  <a:pt x="2724" y="660"/>
                </a:cubicBezTo>
                <a:cubicBezTo>
                  <a:pt x="2724" y="660"/>
                  <a:pt x="2693" y="217"/>
                  <a:pt x="2503" y="185"/>
                </a:cubicBezTo>
                <a:cubicBezTo>
                  <a:pt x="2350" y="134"/>
                  <a:pt x="982" y="1"/>
                  <a:pt x="325" y="1"/>
                </a:cubicBezTo>
                <a:close/>
              </a:path>
            </a:pathLst>
          </a:custGeom>
          <a:solidFill>
            <a:srgbClr val="E2D2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3"/>
          <p:cNvSpPr/>
          <p:nvPr/>
        </p:nvSpPr>
        <p:spPr>
          <a:xfrm>
            <a:off x="689101" y="3508154"/>
            <a:ext cx="23986" cy="37274"/>
          </a:xfrm>
          <a:custGeom>
            <a:avLst/>
            <a:gdLst/>
            <a:ahLst/>
            <a:cxnLst/>
            <a:rect l="l" t="t" r="r" b="b"/>
            <a:pathLst>
              <a:path w="852" h="1324" extrusionOk="0">
                <a:moveTo>
                  <a:pt x="372" y="0"/>
                </a:moveTo>
                <a:cubicBezTo>
                  <a:pt x="287" y="0"/>
                  <a:pt x="207" y="57"/>
                  <a:pt x="155" y="214"/>
                </a:cubicBezTo>
                <a:cubicBezTo>
                  <a:pt x="1" y="708"/>
                  <a:pt x="359" y="1323"/>
                  <a:pt x="582" y="1323"/>
                </a:cubicBezTo>
                <a:cubicBezTo>
                  <a:pt x="588" y="1323"/>
                  <a:pt x="593" y="1323"/>
                  <a:pt x="598" y="1322"/>
                </a:cubicBezTo>
                <a:cubicBezTo>
                  <a:pt x="820" y="1259"/>
                  <a:pt x="852" y="752"/>
                  <a:pt x="757" y="340"/>
                </a:cubicBezTo>
                <a:cubicBezTo>
                  <a:pt x="736" y="234"/>
                  <a:pt x="544" y="0"/>
                  <a:pt x="372" y="0"/>
                </a:cubicBezTo>
                <a:close/>
              </a:path>
            </a:pathLst>
          </a:custGeom>
          <a:solidFill>
            <a:srgbClr val="EEA8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3"/>
          <p:cNvSpPr/>
          <p:nvPr/>
        </p:nvSpPr>
        <p:spPr>
          <a:xfrm>
            <a:off x="530293" y="3507901"/>
            <a:ext cx="518935" cy="601816"/>
          </a:xfrm>
          <a:custGeom>
            <a:avLst/>
            <a:gdLst/>
            <a:ahLst/>
            <a:cxnLst/>
            <a:rect l="l" t="t" r="r" b="b"/>
            <a:pathLst>
              <a:path w="18433" h="21377" extrusionOk="0">
                <a:moveTo>
                  <a:pt x="16877" y="1"/>
                </a:moveTo>
                <a:cubicBezTo>
                  <a:pt x="16730" y="1"/>
                  <a:pt x="15229" y="2033"/>
                  <a:pt x="14632" y="2661"/>
                </a:cubicBezTo>
                <a:cubicBezTo>
                  <a:pt x="14347" y="2978"/>
                  <a:pt x="13238" y="3770"/>
                  <a:pt x="13238" y="3770"/>
                </a:cubicBezTo>
                <a:cubicBezTo>
                  <a:pt x="13238" y="3770"/>
                  <a:pt x="10848" y="4689"/>
                  <a:pt x="9926" y="4689"/>
                </a:cubicBezTo>
                <a:cubicBezTo>
                  <a:pt x="9911" y="4689"/>
                  <a:pt x="9896" y="4689"/>
                  <a:pt x="9881" y="4688"/>
                </a:cubicBezTo>
                <a:cubicBezTo>
                  <a:pt x="8488" y="4498"/>
                  <a:pt x="6524" y="3991"/>
                  <a:pt x="6524" y="3991"/>
                </a:cubicBezTo>
                <a:lnTo>
                  <a:pt x="3801" y="3896"/>
                </a:lnTo>
                <a:cubicBezTo>
                  <a:pt x="3801" y="3896"/>
                  <a:pt x="1331" y="4435"/>
                  <a:pt x="349" y="4878"/>
                </a:cubicBezTo>
                <a:cubicBezTo>
                  <a:pt x="254" y="4910"/>
                  <a:pt x="254" y="7095"/>
                  <a:pt x="1" y="7665"/>
                </a:cubicBezTo>
                <a:lnTo>
                  <a:pt x="792" y="9375"/>
                </a:lnTo>
                <a:cubicBezTo>
                  <a:pt x="792" y="9375"/>
                  <a:pt x="1267" y="12764"/>
                  <a:pt x="1362" y="14284"/>
                </a:cubicBezTo>
                <a:cubicBezTo>
                  <a:pt x="1426" y="14980"/>
                  <a:pt x="412" y="20776"/>
                  <a:pt x="412" y="20776"/>
                </a:cubicBezTo>
                <a:cubicBezTo>
                  <a:pt x="412" y="20776"/>
                  <a:pt x="1489" y="21093"/>
                  <a:pt x="3326" y="21314"/>
                </a:cubicBezTo>
                <a:cubicBezTo>
                  <a:pt x="3756" y="21358"/>
                  <a:pt x="4331" y="21377"/>
                  <a:pt x="4962" y="21377"/>
                </a:cubicBezTo>
                <a:cubicBezTo>
                  <a:pt x="7076" y="21377"/>
                  <a:pt x="9818" y="21168"/>
                  <a:pt x="9818" y="20998"/>
                </a:cubicBezTo>
                <a:cubicBezTo>
                  <a:pt x="9850" y="20776"/>
                  <a:pt x="8931" y="12859"/>
                  <a:pt x="8900" y="12479"/>
                </a:cubicBezTo>
                <a:cubicBezTo>
                  <a:pt x="8836" y="11845"/>
                  <a:pt x="9121" y="8488"/>
                  <a:pt x="9121" y="8488"/>
                </a:cubicBezTo>
                <a:cubicBezTo>
                  <a:pt x="9533" y="8172"/>
                  <a:pt x="13302" y="6430"/>
                  <a:pt x="14315" y="5511"/>
                </a:cubicBezTo>
                <a:cubicBezTo>
                  <a:pt x="14600" y="5290"/>
                  <a:pt x="15740" y="4150"/>
                  <a:pt x="16057" y="3770"/>
                </a:cubicBezTo>
                <a:cubicBezTo>
                  <a:pt x="17229" y="2408"/>
                  <a:pt x="18179" y="1205"/>
                  <a:pt x="18305" y="951"/>
                </a:cubicBezTo>
                <a:cubicBezTo>
                  <a:pt x="18432" y="824"/>
                  <a:pt x="17007" y="33"/>
                  <a:pt x="16880" y="1"/>
                </a:cubicBezTo>
                <a:cubicBezTo>
                  <a:pt x="16879" y="1"/>
                  <a:pt x="16878" y="1"/>
                  <a:pt x="16877" y="1"/>
                </a:cubicBezTo>
                <a:close/>
              </a:path>
            </a:pathLst>
          </a:custGeom>
          <a:solidFill>
            <a:srgbClr val="2525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3"/>
          <p:cNvSpPr/>
          <p:nvPr/>
        </p:nvSpPr>
        <p:spPr>
          <a:xfrm>
            <a:off x="567736" y="3461562"/>
            <a:ext cx="63343" cy="99885"/>
          </a:xfrm>
          <a:custGeom>
            <a:avLst/>
            <a:gdLst/>
            <a:ahLst/>
            <a:cxnLst/>
            <a:rect l="l" t="t" r="r" b="b"/>
            <a:pathLst>
              <a:path w="2250" h="3548" extrusionOk="0">
                <a:moveTo>
                  <a:pt x="2249" y="0"/>
                </a:moveTo>
                <a:cubicBezTo>
                  <a:pt x="2249" y="0"/>
                  <a:pt x="1" y="190"/>
                  <a:pt x="2186" y="3547"/>
                </a:cubicBezTo>
                <a:lnTo>
                  <a:pt x="2249" y="0"/>
                </a:lnTo>
                <a:close/>
              </a:path>
            </a:pathLst>
          </a:custGeom>
          <a:solidFill>
            <a:srgbClr val="D88A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3"/>
          <p:cNvSpPr/>
          <p:nvPr/>
        </p:nvSpPr>
        <p:spPr>
          <a:xfrm>
            <a:off x="1056323" y="3452637"/>
            <a:ext cx="9825" cy="8052"/>
          </a:xfrm>
          <a:custGeom>
            <a:avLst/>
            <a:gdLst/>
            <a:ahLst/>
            <a:cxnLst/>
            <a:rect l="l" t="t" r="r" b="b"/>
            <a:pathLst>
              <a:path w="349" h="286" extrusionOk="0">
                <a:moveTo>
                  <a:pt x="349" y="1"/>
                </a:moveTo>
                <a:lnTo>
                  <a:pt x="0" y="64"/>
                </a:lnTo>
                <a:lnTo>
                  <a:pt x="159" y="286"/>
                </a:lnTo>
                <a:lnTo>
                  <a:pt x="349" y="1"/>
                </a:lnTo>
                <a:close/>
              </a:path>
            </a:pathLst>
          </a:custGeom>
          <a:solidFill>
            <a:srgbClr val="DFE1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13"/>
          <p:cNvGrpSpPr/>
          <p:nvPr/>
        </p:nvGrpSpPr>
        <p:grpSpPr>
          <a:xfrm>
            <a:off x="3402918" y="0"/>
            <a:ext cx="1371252" cy="2124600"/>
            <a:chOff x="3402918" y="185975"/>
            <a:chExt cx="1371252" cy="2124600"/>
          </a:xfrm>
        </p:grpSpPr>
        <p:sp>
          <p:nvSpPr>
            <p:cNvPr id="89" name="Google Shape;89;p13"/>
            <p:cNvSpPr/>
            <p:nvPr/>
          </p:nvSpPr>
          <p:spPr>
            <a:xfrm>
              <a:off x="4081393" y="1214823"/>
              <a:ext cx="354862" cy="387857"/>
            </a:xfrm>
            <a:custGeom>
              <a:avLst/>
              <a:gdLst/>
              <a:ahLst/>
              <a:cxnLst/>
              <a:rect l="l" t="t" r="r" b="b"/>
              <a:pathLst>
                <a:path w="12605" h="13777" extrusionOk="0">
                  <a:moveTo>
                    <a:pt x="507" y="1"/>
                  </a:moveTo>
                  <a:lnTo>
                    <a:pt x="1" y="444"/>
                  </a:lnTo>
                  <a:lnTo>
                    <a:pt x="12098" y="13777"/>
                  </a:lnTo>
                  <a:lnTo>
                    <a:pt x="12605" y="13333"/>
                  </a:lnTo>
                  <a:lnTo>
                    <a:pt x="507" y="1"/>
                  </a:lnTo>
                  <a:close/>
                </a:path>
              </a:pathLst>
            </a:custGeom>
            <a:solidFill>
              <a:srgbClr val="2525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4038600" y="185975"/>
              <a:ext cx="99876" cy="1046746"/>
            </a:xfrm>
            <a:custGeom>
              <a:avLst/>
              <a:gdLst/>
              <a:ahLst/>
              <a:cxnLst/>
              <a:rect l="l" t="t" r="r" b="b"/>
              <a:pathLst>
                <a:path w="3548" h="24481" extrusionOk="0">
                  <a:moveTo>
                    <a:pt x="1552" y="0"/>
                  </a:moveTo>
                  <a:lnTo>
                    <a:pt x="1552" y="20965"/>
                  </a:lnTo>
                  <a:cubicBezTo>
                    <a:pt x="697" y="21060"/>
                    <a:pt x="0" y="21820"/>
                    <a:pt x="0" y="22707"/>
                  </a:cubicBezTo>
                  <a:cubicBezTo>
                    <a:pt x="0" y="23688"/>
                    <a:pt x="792" y="24480"/>
                    <a:pt x="1774" y="24480"/>
                  </a:cubicBezTo>
                  <a:cubicBezTo>
                    <a:pt x="2756" y="24480"/>
                    <a:pt x="3547" y="23688"/>
                    <a:pt x="3547" y="22707"/>
                  </a:cubicBezTo>
                  <a:lnTo>
                    <a:pt x="3104" y="22707"/>
                  </a:lnTo>
                  <a:cubicBezTo>
                    <a:pt x="3104" y="23467"/>
                    <a:pt x="2502" y="24068"/>
                    <a:pt x="1774" y="24068"/>
                  </a:cubicBezTo>
                  <a:cubicBezTo>
                    <a:pt x="1014" y="24068"/>
                    <a:pt x="412" y="23467"/>
                    <a:pt x="412" y="22707"/>
                  </a:cubicBezTo>
                  <a:cubicBezTo>
                    <a:pt x="412" y="21978"/>
                    <a:pt x="1014" y="21377"/>
                    <a:pt x="1774" y="21377"/>
                  </a:cubicBezTo>
                  <a:lnTo>
                    <a:pt x="1964" y="21377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rgbClr val="2525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4075143" y="847517"/>
              <a:ext cx="27674" cy="283524"/>
            </a:xfrm>
            <a:custGeom>
              <a:avLst/>
              <a:gdLst/>
              <a:ahLst/>
              <a:cxnLst/>
              <a:rect l="l" t="t" r="r" b="b"/>
              <a:pathLst>
                <a:path w="983" h="10071" extrusionOk="0">
                  <a:moveTo>
                    <a:pt x="1" y="0"/>
                  </a:moveTo>
                  <a:lnTo>
                    <a:pt x="1" y="10071"/>
                  </a:lnTo>
                  <a:lnTo>
                    <a:pt x="983" y="10071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rgbClr val="2525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3740804" y="1206800"/>
              <a:ext cx="361112" cy="396781"/>
            </a:xfrm>
            <a:custGeom>
              <a:avLst/>
              <a:gdLst/>
              <a:ahLst/>
              <a:cxnLst/>
              <a:rect l="l" t="t" r="r" b="b"/>
              <a:pathLst>
                <a:path w="12827" h="14094" extrusionOk="0">
                  <a:moveTo>
                    <a:pt x="12384" y="1"/>
                  </a:moveTo>
                  <a:lnTo>
                    <a:pt x="1" y="13618"/>
                  </a:lnTo>
                  <a:lnTo>
                    <a:pt x="508" y="14093"/>
                  </a:lnTo>
                  <a:lnTo>
                    <a:pt x="12827" y="539"/>
                  </a:lnTo>
                  <a:lnTo>
                    <a:pt x="12384" y="1"/>
                  </a:lnTo>
                  <a:close/>
                </a:path>
              </a:pathLst>
            </a:custGeom>
            <a:solidFill>
              <a:srgbClr val="2525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3402918" y="1538464"/>
              <a:ext cx="1371252" cy="772110"/>
            </a:xfrm>
            <a:custGeom>
              <a:avLst/>
              <a:gdLst/>
              <a:ahLst/>
              <a:cxnLst/>
              <a:rect l="l" t="t" r="r" b="b"/>
              <a:pathLst>
                <a:path w="48708" h="27426" extrusionOk="0">
                  <a:moveTo>
                    <a:pt x="11116" y="1"/>
                  </a:moveTo>
                  <a:lnTo>
                    <a:pt x="0" y="12003"/>
                  </a:lnTo>
                  <a:cubicBezTo>
                    <a:pt x="1172" y="13175"/>
                    <a:pt x="2439" y="14283"/>
                    <a:pt x="3769" y="15297"/>
                  </a:cubicBezTo>
                  <a:lnTo>
                    <a:pt x="2471" y="21820"/>
                  </a:lnTo>
                  <a:lnTo>
                    <a:pt x="9121" y="24607"/>
                  </a:lnTo>
                  <a:lnTo>
                    <a:pt x="15803" y="27394"/>
                  </a:lnTo>
                  <a:lnTo>
                    <a:pt x="19509" y="21852"/>
                  </a:lnTo>
                  <a:cubicBezTo>
                    <a:pt x="21116" y="22082"/>
                    <a:pt x="22740" y="22201"/>
                    <a:pt x="24376" y="22201"/>
                  </a:cubicBezTo>
                  <a:cubicBezTo>
                    <a:pt x="25900" y="22201"/>
                    <a:pt x="27435" y="22098"/>
                    <a:pt x="28978" y="21884"/>
                  </a:cubicBezTo>
                  <a:lnTo>
                    <a:pt x="32651" y="27426"/>
                  </a:lnTo>
                  <a:lnTo>
                    <a:pt x="39333" y="24671"/>
                  </a:lnTo>
                  <a:lnTo>
                    <a:pt x="46016" y="21915"/>
                  </a:lnTo>
                  <a:lnTo>
                    <a:pt x="44749" y="15392"/>
                  </a:lnTo>
                  <a:cubicBezTo>
                    <a:pt x="46174" y="14315"/>
                    <a:pt x="47504" y="13175"/>
                    <a:pt x="48707" y="11908"/>
                  </a:cubicBezTo>
                  <a:lnTo>
                    <a:pt x="37370" y="159"/>
                  </a:lnTo>
                  <a:cubicBezTo>
                    <a:pt x="35660" y="2027"/>
                    <a:pt x="33538" y="3516"/>
                    <a:pt x="31068" y="4561"/>
                  </a:cubicBezTo>
                  <a:cubicBezTo>
                    <a:pt x="28870" y="5460"/>
                    <a:pt x="26594" y="5885"/>
                    <a:pt x="24353" y="5885"/>
                  </a:cubicBezTo>
                  <a:cubicBezTo>
                    <a:pt x="19331" y="5885"/>
                    <a:pt x="14489" y="3746"/>
                    <a:pt x="11116" y="1"/>
                  </a:cubicBezTo>
                  <a:close/>
                </a:path>
              </a:pathLst>
            </a:custGeom>
            <a:solidFill>
              <a:srgbClr val="5BC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" name="Google Shape;94;p13"/>
          <p:cNvSpPr/>
          <p:nvPr/>
        </p:nvSpPr>
        <p:spPr>
          <a:xfrm>
            <a:off x="3373499" y="4025034"/>
            <a:ext cx="892491" cy="648183"/>
          </a:xfrm>
          <a:custGeom>
            <a:avLst/>
            <a:gdLst/>
            <a:ahLst/>
            <a:cxnLst/>
            <a:rect l="l" t="t" r="r" b="b"/>
            <a:pathLst>
              <a:path w="31702" h="23024" extrusionOk="0">
                <a:moveTo>
                  <a:pt x="7411" y="0"/>
                </a:moveTo>
                <a:lnTo>
                  <a:pt x="0" y="22802"/>
                </a:lnTo>
                <a:lnTo>
                  <a:pt x="665" y="23023"/>
                </a:lnTo>
                <a:lnTo>
                  <a:pt x="7918" y="728"/>
                </a:lnTo>
                <a:lnTo>
                  <a:pt x="30719" y="728"/>
                </a:lnTo>
                <a:lnTo>
                  <a:pt x="23530" y="22802"/>
                </a:lnTo>
                <a:lnTo>
                  <a:pt x="24227" y="23023"/>
                </a:lnTo>
                <a:lnTo>
                  <a:pt x="31701" y="0"/>
                </a:lnTo>
                <a:close/>
              </a:path>
            </a:pathLst>
          </a:custGeom>
          <a:solidFill>
            <a:srgbClr val="ED3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3"/>
          <p:cNvSpPr/>
          <p:nvPr/>
        </p:nvSpPr>
        <p:spPr>
          <a:xfrm>
            <a:off x="3584783" y="4025034"/>
            <a:ext cx="893391" cy="648183"/>
          </a:xfrm>
          <a:custGeom>
            <a:avLst/>
            <a:gdLst/>
            <a:ahLst/>
            <a:cxnLst/>
            <a:rect l="l" t="t" r="r" b="b"/>
            <a:pathLst>
              <a:path w="31734" h="23024" extrusionOk="0">
                <a:moveTo>
                  <a:pt x="1" y="0"/>
                </a:moveTo>
                <a:lnTo>
                  <a:pt x="7506" y="23023"/>
                </a:lnTo>
                <a:lnTo>
                  <a:pt x="8171" y="22802"/>
                </a:lnTo>
                <a:lnTo>
                  <a:pt x="983" y="728"/>
                </a:lnTo>
                <a:lnTo>
                  <a:pt x="23816" y="728"/>
                </a:lnTo>
                <a:lnTo>
                  <a:pt x="31068" y="23023"/>
                </a:lnTo>
                <a:lnTo>
                  <a:pt x="31733" y="22802"/>
                </a:lnTo>
                <a:lnTo>
                  <a:pt x="24323" y="0"/>
                </a:lnTo>
                <a:close/>
              </a:path>
            </a:pathLst>
          </a:custGeom>
          <a:solidFill>
            <a:srgbClr val="ED3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3"/>
          <p:cNvSpPr/>
          <p:nvPr/>
        </p:nvSpPr>
        <p:spPr>
          <a:xfrm>
            <a:off x="3536642" y="4221172"/>
            <a:ext cx="786384" cy="19622"/>
          </a:xfrm>
          <a:custGeom>
            <a:avLst/>
            <a:gdLst/>
            <a:ahLst/>
            <a:cxnLst/>
            <a:rect l="l" t="t" r="r" b="b"/>
            <a:pathLst>
              <a:path w="27933" h="697" extrusionOk="0">
                <a:moveTo>
                  <a:pt x="1" y="0"/>
                </a:moveTo>
                <a:lnTo>
                  <a:pt x="1" y="697"/>
                </a:lnTo>
                <a:lnTo>
                  <a:pt x="27933" y="697"/>
                </a:lnTo>
                <a:lnTo>
                  <a:pt x="27933" y="0"/>
                </a:lnTo>
                <a:close/>
              </a:path>
            </a:pathLst>
          </a:custGeom>
          <a:solidFill>
            <a:srgbClr val="ED3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3"/>
          <p:cNvSpPr/>
          <p:nvPr/>
        </p:nvSpPr>
        <p:spPr>
          <a:xfrm>
            <a:off x="3455507" y="4436933"/>
            <a:ext cx="940631" cy="19622"/>
          </a:xfrm>
          <a:custGeom>
            <a:avLst/>
            <a:gdLst/>
            <a:ahLst/>
            <a:cxnLst/>
            <a:rect l="l" t="t" r="r" b="b"/>
            <a:pathLst>
              <a:path w="33412" h="697" extrusionOk="0">
                <a:moveTo>
                  <a:pt x="1" y="0"/>
                </a:moveTo>
                <a:lnTo>
                  <a:pt x="1" y="697"/>
                </a:lnTo>
                <a:lnTo>
                  <a:pt x="33412" y="697"/>
                </a:lnTo>
                <a:lnTo>
                  <a:pt x="33412" y="0"/>
                </a:lnTo>
                <a:close/>
              </a:path>
            </a:pathLst>
          </a:custGeom>
          <a:solidFill>
            <a:srgbClr val="ED3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3"/>
          <p:cNvSpPr/>
          <p:nvPr/>
        </p:nvSpPr>
        <p:spPr>
          <a:xfrm>
            <a:off x="4240990" y="2750880"/>
            <a:ext cx="78658" cy="64328"/>
          </a:xfrm>
          <a:custGeom>
            <a:avLst/>
            <a:gdLst/>
            <a:ahLst/>
            <a:cxnLst/>
            <a:rect l="l" t="t" r="r" b="b"/>
            <a:pathLst>
              <a:path w="2794" h="2285" extrusionOk="0">
                <a:moveTo>
                  <a:pt x="246" y="0"/>
                </a:moveTo>
                <a:cubicBezTo>
                  <a:pt x="238" y="0"/>
                  <a:pt x="230" y="2"/>
                  <a:pt x="222" y="4"/>
                </a:cubicBezTo>
                <a:cubicBezTo>
                  <a:pt x="0" y="99"/>
                  <a:pt x="380" y="511"/>
                  <a:pt x="444" y="669"/>
                </a:cubicBezTo>
                <a:cubicBezTo>
                  <a:pt x="475" y="796"/>
                  <a:pt x="602" y="1176"/>
                  <a:pt x="824" y="1366"/>
                </a:cubicBezTo>
                <a:cubicBezTo>
                  <a:pt x="1077" y="1588"/>
                  <a:pt x="919" y="2158"/>
                  <a:pt x="919" y="2158"/>
                </a:cubicBezTo>
                <a:lnTo>
                  <a:pt x="1869" y="2284"/>
                </a:lnTo>
                <a:cubicBezTo>
                  <a:pt x="1869" y="2284"/>
                  <a:pt x="1964" y="1968"/>
                  <a:pt x="1964" y="1873"/>
                </a:cubicBezTo>
                <a:cubicBezTo>
                  <a:pt x="1995" y="1778"/>
                  <a:pt x="2502" y="1303"/>
                  <a:pt x="2660" y="764"/>
                </a:cubicBezTo>
                <a:cubicBezTo>
                  <a:pt x="2794" y="284"/>
                  <a:pt x="1871" y="6"/>
                  <a:pt x="1501" y="6"/>
                </a:cubicBezTo>
                <a:cubicBezTo>
                  <a:pt x="1432" y="6"/>
                  <a:pt x="1382" y="16"/>
                  <a:pt x="1362" y="36"/>
                </a:cubicBezTo>
                <a:cubicBezTo>
                  <a:pt x="1218" y="152"/>
                  <a:pt x="1099" y="848"/>
                  <a:pt x="983" y="848"/>
                </a:cubicBezTo>
                <a:cubicBezTo>
                  <a:pt x="972" y="848"/>
                  <a:pt x="961" y="841"/>
                  <a:pt x="950" y="828"/>
                </a:cubicBezTo>
                <a:cubicBezTo>
                  <a:pt x="859" y="706"/>
                  <a:pt x="447" y="0"/>
                  <a:pt x="246" y="0"/>
                </a:cubicBezTo>
                <a:close/>
              </a:path>
            </a:pathLst>
          </a:custGeom>
          <a:solidFill>
            <a:srgbClr val="E09E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3"/>
          <p:cNvSpPr/>
          <p:nvPr/>
        </p:nvSpPr>
        <p:spPr>
          <a:xfrm>
            <a:off x="4277532" y="2700825"/>
            <a:ext cx="63343" cy="70691"/>
          </a:xfrm>
          <a:custGeom>
            <a:avLst/>
            <a:gdLst/>
            <a:ahLst/>
            <a:cxnLst/>
            <a:rect l="l" t="t" r="r" b="b"/>
            <a:pathLst>
              <a:path w="2250" h="2511" extrusionOk="0">
                <a:moveTo>
                  <a:pt x="1530" y="1"/>
                </a:moveTo>
                <a:cubicBezTo>
                  <a:pt x="1515" y="1"/>
                  <a:pt x="1500" y="3"/>
                  <a:pt x="1489" y="9"/>
                </a:cubicBezTo>
                <a:cubicBezTo>
                  <a:pt x="1394" y="104"/>
                  <a:pt x="381" y="1941"/>
                  <a:pt x="381" y="1941"/>
                </a:cubicBezTo>
                <a:cubicBezTo>
                  <a:pt x="381" y="1941"/>
                  <a:pt x="856" y="484"/>
                  <a:pt x="887" y="325"/>
                </a:cubicBezTo>
                <a:cubicBezTo>
                  <a:pt x="931" y="217"/>
                  <a:pt x="900" y="168"/>
                  <a:pt x="836" y="168"/>
                </a:cubicBezTo>
                <a:cubicBezTo>
                  <a:pt x="806" y="168"/>
                  <a:pt x="769" y="179"/>
                  <a:pt x="729" y="199"/>
                </a:cubicBezTo>
                <a:cubicBezTo>
                  <a:pt x="602" y="294"/>
                  <a:pt x="1" y="1941"/>
                  <a:pt x="1" y="1941"/>
                </a:cubicBezTo>
                <a:lnTo>
                  <a:pt x="1394" y="2511"/>
                </a:lnTo>
                <a:cubicBezTo>
                  <a:pt x="1394" y="2511"/>
                  <a:pt x="1806" y="1751"/>
                  <a:pt x="2028" y="1434"/>
                </a:cubicBezTo>
                <a:cubicBezTo>
                  <a:pt x="2249" y="1117"/>
                  <a:pt x="2091" y="1085"/>
                  <a:pt x="2028" y="1085"/>
                </a:cubicBezTo>
                <a:cubicBezTo>
                  <a:pt x="1901" y="1085"/>
                  <a:pt x="1141" y="2257"/>
                  <a:pt x="1141" y="2257"/>
                </a:cubicBezTo>
                <a:cubicBezTo>
                  <a:pt x="1141" y="2257"/>
                  <a:pt x="1933" y="642"/>
                  <a:pt x="1996" y="515"/>
                </a:cubicBezTo>
                <a:cubicBezTo>
                  <a:pt x="2048" y="412"/>
                  <a:pt x="1952" y="309"/>
                  <a:pt x="1880" y="309"/>
                </a:cubicBezTo>
                <a:cubicBezTo>
                  <a:pt x="1864" y="309"/>
                  <a:pt x="1849" y="314"/>
                  <a:pt x="1838" y="325"/>
                </a:cubicBezTo>
                <a:cubicBezTo>
                  <a:pt x="1743" y="357"/>
                  <a:pt x="761" y="2067"/>
                  <a:pt x="761" y="2067"/>
                </a:cubicBezTo>
                <a:cubicBezTo>
                  <a:pt x="761" y="2067"/>
                  <a:pt x="1679" y="199"/>
                  <a:pt x="1711" y="135"/>
                </a:cubicBezTo>
                <a:cubicBezTo>
                  <a:pt x="1711" y="57"/>
                  <a:pt x="1604" y="1"/>
                  <a:pt x="1530" y="1"/>
                </a:cubicBezTo>
                <a:close/>
              </a:path>
            </a:pathLst>
          </a:custGeom>
          <a:solidFill>
            <a:srgbClr val="E09E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3"/>
          <p:cNvSpPr/>
          <p:nvPr/>
        </p:nvSpPr>
        <p:spPr>
          <a:xfrm>
            <a:off x="3558038" y="3218127"/>
            <a:ext cx="70466" cy="68551"/>
          </a:xfrm>
          <a:custGeom>
            <a:avLst/>
            <a:gdLst/>
            <a:ahLst/>
            <a:cxnLst/>
            <a:rect l="l" t="t" r="r" b="b"/>
            <a:pathLst>
              <a:path w="2503" h="2435" extrusionOk="0">
                <a:moveTo>
                  <a:pt x="144" y="0"/>
                </a:moveTo>
                <a:cubicBezTo>
                  <a:pt x="89" y="0"/>
                  <a:pt x="48" y="18"/>
                  <a:pt x="32" y="65"/>
                </a:cubicBezTo>
                <a:cubicBezTo>
                  <a:pt x="1" y="287"/>
                  <a:pt x="793" y="603"/>
                  <a:pt x="951" y="698"/>
                </a:cubicBezTo>
                <a:cubicBezTo>
                  <a:pt x="1109" y="793"/>
                  <a:pt x="317" y="1047"/>
                  <a:pt x="191" y="1205"/>
                </a:cubicBezTo>
                <a:cubicBezTo>
                  <a:pt x="103" y="1351"/>
                  <a:pt x="498" y="2435"/>
                  <a:pt x="957" y="2435"/>
                </a:cubicBezTo>
                <a:cubicBezTo>
                  <a:pt x="997" y="2435"/>
                  <a:pt x="1037" y="2426"/>
                  <a:pt x="1078" y="2409"/>
                </a:cubicBezTo>
                <a:cubicBezTo>
                  <a:pt x="1616" y="2187"/>
                  <a:pt x="2028" y="1585"/>
                  <a:pt x="2123" y="1553"/>
                </a:cubicBezTo>
                <a:cubicBezTo>
                  <a:pt x="2218" y="1553"/>
                  <a:pt x="2503" y="1427"/>
                  <a:pt x="2503" y="1427"/>
                </a:cubicBezTo>
                <a:lnTo>
                  <a:pt x="2249" y="477"/>
                </a:lnTo>
                <a:cubicBezTo>
                  <a:pt x="2249" y="477"/>
                  <a:pt x="2010" y="575"/>
                  <a:pt x="1775" y="575"/>
                </a:cubicBezTo>
                <a:cubicBezTo>
                  <a:pt x="1658" y="575"/>
                  <a:pt x="1542" y="551"/>
                  <a:pt x="1458" y="477"/>
                </a:cubicBezTo>
                <a:cubicBezTo>
                  <a:pt x="1268" y="318"/>
                  <a:pt x="856" y="223"/>
                  <a:pt x="729" y="192"/>
                </a:cubicBezTo>
                <a:cubicBezTo>
                  <a:pt x="610" y="168"/>
                  <a:pt x="311" y="0"/>
                  <a:pt x="144" y="0"/>
                </a:cubicBezTo>
                <a:close/>
              </a:path>
            </a:pathLst>
          </a:custGeom>
          <a:solidFill>
            <a:srgbClr val="E09E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3"/>
          <p:cNvSpPr/>
          <p:nvPr/>
        </p:nvSpPr>
        <p:spPr>
          <a:xfrm>
            <a:off x="3518005" y="3249376"/>
            <a:ext cx="69480" cy="62780"/>
          </a:xfrm>
          <a:custGeom>
            <a:avLst/>
            <a:gdLst/>
            <a:ahLst/>
            <a:cxnLst/>
            <a:rect l="l" t="t" r="r" b="b"/>
            <a:pathLst>
              <a:path w="2468" h="2230" extrusionOk="0">
                <a:moveTo>
                  <a:pt x="1739" y="0"/>
                </a:moveTo>
                <a:cubicBezTo>
                  <a:pt x="1739" y="0"/>
                  <a:pt x="188" y="824"/>
                  <a:pt x="124" y="950"/>
                </a:cubicBezTo>
                <a:cubicBezTo>
                  <a:pt x="75" y="1049"/>
                  <a:pt x="103" y="1129"/>
                  <a:pt x="178" y="1129"/>
                </a:cubicBezTo>
                <a:cubicBezTo>
                  <a:pt x="199" y="1129"/>
                  <a:pt x="223" y="1122"/>
                  <a:pt x="251" y="1109"/>
                </a:cubicBezTo>
                <a:cubicBezTo>
                  <a:pt x="409" y="1045"/>
                  <a:pt x="1771" y="380"/>
                  <a:pt x="1771" y="380"/>
                </a:cubicBezTo>
                <a:lnTo>
                  <a:pt x="1771" y="380"/>
                </a:lnTo>
                <a:cubicBezTo>
                  <a:pt x="1771" y="380"/>
                  <a:pt x="124" y="1647"/>
                  <a:pt x="29" y="1742"/>
                </a:cubicBezTo>
                <a:cubicBezTo>
                  <a:pt x="1" y="1800"/>
                  <a:pt x="77" y="1936"/>
                  <a:pt x="138" y="1936"/>
                </a:cubicBezTo>
                <a:cubicBezTo>
                  <a:pt x="144" y="1936"/>
                  <a:pt x="150" y="1935"/>
                  <a:pt x="156" y="1932"/>
                </a:cubicBezTo>
                <a:cubicBezTo>
                  <a:pt x="251" y="1900"/>
                  <a:pt x="1961" y="761"/>
                  <a:pt x="1961" y="760"/>
                </a:cubicBezTo>
                <a:lnTo>
                  <a:pt x="1961" y="760"/>
                </a:lnTo>
                <a:cubicBezTo>
                  <a:pt x="1961" y="761"/>
                  <a:pt x="409" y="1932"/>
                  <a:pt x="378" y="2027"/>
                </a:cubicBezTo>
                <a:cubicBezTo>
                  <a:pt x="352" y="2104"/>
                  <a:pt x="410" y="2202"/>
                  <a:pt x="501" y="2202"/>
                </a:cubicBezTo>
                <a:cubicBezTo>
                  <a:pt x="521" y="2202"/>
                  <a:pt x="544" y="2197"/>
                  <a:pt x="568" y="2185"/>
                </a:cubicBezTo>
                <a:cubicBezTo>
                  <a:pt x="694" y="2090"/>
                  <a:pt x="2214" y="1077"/>
                  <a:pt x="2215" y="1077"/>
                </a:cubicBezTo>
                <a:lnTo>
                  <a:pt x="2215" y="1077"/>
                </a:lnTo>
                <a:cubicBezTo>
                  <a:pt x="2214" y="1077"/>
                  <a:pt x="1138" y="2027"/>
                  <a:pt x="1138" y="2122"/>
                </a:cubicBezTo>
                <a:cubicBezTo>
                  <a:pt x="1156" y="2159"/>
                  <a:pt x="1186" y="2229"/>
                  <a:pt x="1265" y="2229"/>
                </a:cubicBezTo>
                <a:cubicBezTo>
                  <a:pt x="1320" y="2229"/>
                  <a:pt x="1400" y="2195"/>
                  <a:pt x="1518" y="2090"/>
                </a:cubicBezTo>
                <a:cubicBezTo>
                  <a:pt x="1771" y="1837"/>
                  <a:pt x="2468" y="1330"/>
                  <a:pt x="2468" y="1330"/>
                </a:cubicBezTo>
                <a:lnTo>
                  <a:pt x="1739" y="0"/>
                </a:lnTo>
                <a:close/>
              </a:path>
            </a:pathLst>
          </a:custGeom>
          <a:solidFill>
            <a:srgbClr val="E09E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3"/>
          <p:cNvSpPr/>
          <p:nvPr/>
        </p:nvSpPr>
        <p:spPr>
          <a:xfrm>
            <a:off x="3605306" y="3005604"/>
            <a:ext cx="374485" cy="255371"/>
          </a:xfrm>
          <a:custGeom>
            <a:avLst/>
            <a:gdLst/>
            <a:ahLst/>
            <a:cxnLst/>
            <a:rect l="l" t="t" r="r" b="b"/>
            <a:pathLst>
              <a:path w="13302" h="9071" extrusionOk="0">
                <a:moveTo>
                  <a:pt x="11609" y="0"/>
                </a:moveTo>
                <a:cubicBezTo>
                  <a:pt x="11447" y="0"/>
                  <a:pt x="11260" y="37"/>
                  <a:pt x="11053" y="140"/>
                </a:cubicBezTo>
                <a:cubicBezTo>
                  <a:pt x="10356" y="457"/>
                  <a:pt x="9343" y="1344"/>
                  <a:pt x="9121" y="1565"/>
                </a:cubicBezTo>
                <a:cubicBezTo>
                  <a:pt x="8868" y="1787"/>
                  <a:pt x="7316" y="3117"/>
                  <a:pt x="7252" y="3212"/>
                </a:cubicBezTo>
                <a:cubicBezTo>
                  <a:pt x="6936" y="3529"/>
                  <a:pt x="5891" y="4447"/>
                  <a:pt x="5321" y="4859"/>
                </a:cubicBezTo>
                <a:cubicBezTo>
                  <a:pt x="4371" y="5587"/>
                  <a:pt x="0" y="8057"/>
                  <a:pt x="0" y="8057"/>
                </a:cubicBezTo>
                <a:lnTo>
                  <a:pt x="824" y="9071"/>
                </a:lnTo>
                <a:cubicBezTo>
                  <a:pt x="824" y="9071"/>
                  <a:pt x="6176" y="6854"/>
                  <a:pt x="6999" y="6094"/>
                </a:cubicBezTo>
                <a:cubicBezTo>
                  <a:pt x="6999" y="6094"/>
                  <a:pt x="7221" y="6031"/>
                  <a:pt x="8329" y="5144"/>
                </a:cubicBezTo>
                <a:cubicBezTo>
                  <a:pt x="8551" y="4954"/>
                  <a:pt x="8804" y="4764"/>
                  <a:pt x="8994" y="4606"/>
                </a:cubicBezTo>
                <a:cubicBezTo>
                  <a:pt x="8994" y="4606"/>
                  <a:pt x="9058" y="4574"/>
                  <a:pt x="9153" y="4479"/>
                </a:cubicBezTo>
                <a:cubicBezTo>
                  <a:pt x="9533" y="4130"/>
                  <a:pt x="10609" y="3180"/>
                  <a:pt x="10609" y="3180"/>
                </a:cubicBezTo>
                <a:cubicBezTo>
                  <a:pt x="10609" y="3180"/>
                  <a:pt x="13301" y="1755"/>
                  <a:pt x="12225" y="204"/>
                </a:cubicBezTo>
                <a:cubicBezTo>
                  <a:pt x="12225" y="204"/>
                  <a:pt x="11990" y="0"/>
                  <a:pt x="11609" y="0"/>
                </a:cubicBezTo>
                <a:close/>
              </a:path>
            </a:pathLst>
          </a:custGeom>
          <a:solidFill>
            <a:srgbClr val="5BCF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3"/>
          <p:cNvSpPr/>
          <p:nvPr/>
        </p:nvSpPr>
        <p:spPr>
          <a:xfrm>
            <a:off x="3925372" y="2808846"/>
            <a:ext cx="131078" cy="172434"/>
          </a:xfrm>
          <a:custGeom>
            <a:avLst/>
            <a:gdLst/>
            <a:ahLst/>
            <a:cxnLst/>
            <a:rect l="l" t="t" r="r" b="b"/>
            <a:pathLst>
              <a:path w="4656" h="6125" extrusionOk="0">
                <a:moveTo>
                  <a:pt x="1873" y="0"/>
                </a:moveTo>
                <a:cubicBezTo>
                  <a:pt x="1817" y="0"/>
                  <a:pt x="1762" y="2"/>
                  <a:pt x="1711" y="4"/>
                </a:cubicBezTo>
                <a:cubicBezTo>
                  <a:pt x="1711" y="4"/>
                  <a:pt x="665" y="257"/>
                  <a:pt x="222" y="1714"/>
                </a:cubicBezTo>
                <a:cubicBezTo>
                  <a:pt x="95" y="2126"/>
                  <a:pt x="0" y="2664"/>
                  <a:pt x="0" y="3297"/>
                </a:cubicBezTo>
                <a:cubicBezTo>
                  <a:pt x="20" y="5351"/>
                  <a:pt x="873" y="6124"/>
                  <a:pt x="1747" y="6124"/>
                </a:cubicBezTo>
                <a:cubicBezTo>
                  <a:pt x="2287" y="6124"/>
                  <a:pt x="2836" y="5828"/>
                  <a:pt x="3199" y="5356"/>
                </a:cubicBezTo>
                <a:cubicBezTo>
                  <a:pt x="3452" y="5007"/>
                  <a:pt x="3706" y="4596"/>
                  <a:pt x="3927" y="4184"/>
                </a:cubicBezTo>
                <a:cubicBezTo>
                  <a:pt x="4434" y="3107"/>
                  <a:pt x="4656" y="1904"/>
                  <a:pt x="4339" y="1175"/>
                </a:cubicBezTo>
                <a:cubicBezTo>
                  <a:pt x="3895" y="229"/>
                  <a:pt x="2677" y="0"/>
                  <a:pt x="1873" y="0"/>
                </a:cubicBezTo>
                <a:close/>
              </a:path>
            </a:pathLst>
          </a:custGeom>
          <a:solidFill>
            <a:srgbClr val="EEA9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3931622" y="2804567"/>
            <a:ext cx="133753" cy="122097"/>
          </a:xfrm>
          <a:custGeom>
            <a:avLst/>
            <a:gdLst/>
            <a:ahLst/>
            <a:cxnLst/>
            <a:rect l="l" t="t" r="r" b="b"/>
            <a:pathLst>
              <a:path w="4751" h="4337" extrusionOk="0">
                <a:moveTo>
                  <a:pt x="1025" y="0"/>
                </a:moveTo>
                <a:cubicBezTo>
                  <a:pt x="654" y="0"/>
                  <a:pt x="168" y="319"/>
                  <a:pt x="0" y="1866"/>
                </a:cubicBezTo>
                <a:cubicBezTo>
                  <a:pt x="0" y="1866"/>
                  <a:pt x="647" y="1676"/>
                  <a:pt x="1328" y="1676"/>
                </a:cubicBezTo>
                <a:cubicBezTo>
                  <a:pt x="1612" y="1676"/>
                  <a:pt x="1902" y="1709"/>
                  <a:pt x="2154" y="1802"/>
                </a:cubicBezTo>
                <a:cubicBezTo>
                  <a:pt x="2977" y="2087"/>
                  <a:pt x="2344" y="3164"/>
                  <a:pt x="2344" y="3164"/>
                </a:cubicBezTo>
                <a:lnTo>
                  <a:pt x="3009" y="3418"/>
                </a:lnTo>
                <a:cubicBezTo>
                  <a:pt x="3017" y="3433"/>
                  <a:pt x="3026" y="3437"/>
                  <a:pt x="3038" y="3437"/>
                </a:cubicBezTo>
                <a:cubicBezTo>
                  <a:pt x="3049" y="3437"/>
                  <a:pt x="3062" y="3433"/>
                  <a:pt x="3076" y="3433"/>
                </a:cubicBezTo>
                <a:cubicBezTo>
                  <a:pt x="3104" y="3433"/>
                  <a:pt x="3135" y="3449"/>
                  <a:pt x="3167" y="3544"/>
                </a:cubicBezTo>
                <a:cubicBezTo>
                  <a:pt x="3549" y="4309"/>
                  <a:pt x="3686" y="4336"/>
                  <a:pt x="3703" y="4336"/>
                </a:cubicBezTo>
                <a:cubicBezTo>
                  <a:pt x="3705" y="4336"/>
                  <a:pt x="3705" y="4336"/>
                  <a:pt x="3705" y="4336"/>
                </a:cubicBezTo>
                <a:cubicBezTo>
                  <a:pt x="4212" y="3259"/>
                  <a:pt x="4750" y="1897"/>
                  <a:pt x="4402" y="1169"/>
                </a:cubicBezTo>
                <a:cubicBezTo>
                  <a:pt x="4016" y="287"/>
                  <a:pt x="2693" y="149"/>
                  <a:pt x="1835" y="149"/>
                </a:cubicBezTo>
                <a:cubicBezTo>
                  <a:pt x="1708" y="149"/>
                  <a:pt x="1591" y="152"/>
                  <a:pt x="1489" y="156"/>
                </a:cubicBezTo>
                <a:cubicBezTo>
                  <a:pt x="1489" y="156"/>
                  <a:pt x="1285" y="0"/>
                  <a:pt x="1025" y="0"/>
                </a:cubicBezTo>
                <a:close/>
              </a:path>
            </a:pathLst>
          </a:custGeom>
          <a:solidFill>
            <a:srgbClr val="0D0C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3"/>
          <p:cNvSpPr/>
          <p:nvPr/>
        </p:nvSpPr>
        <p:spPr>
          <a:xfrm>
            <a:off x="4010083" y="2879987"/>
            <a:ext cx="26323" cy="33614"/>
          </a:xfrm>
          <a:custGeom>
            <a:avLst/>
            <a:gdLst/>
            <a:ahLst/>
            <a:cxnLst/>
            <a:rect l="l" t="t" r="r" b="b"/>
            <a:pathLst>
              <a:path w="935" h="1194" extrusionOk="0">
                <a:moveTo>
                  <a:pt x="402" y="0"/>
                </a:moveTo>
                <a:cubicBezTo>
                  <a:pt x="245" y="0"/>
                  <a:pt x="98" y="111"/>
                  <a:pt x="63" y="232"/>
                </a:cubicBezTo>
                <a:cubicBezTo>
                  <a:pt x="0" y="612"/>
                  <a:pt x="0" y="1087"/>
                  <a:pt x="158" y="1182"/>
                </a:cubicBezTo>
                <a:cubicBezTo>
                  <a:pt x="171" y="1190"/>
                  <a:pt x="188" y="1194"/>
                  <a:pt x="207" y="1194"/>
                </a:cubicBezTo>
                <a:cubicBezTo>
                  <a:pt x="416" y="1194"/>
                  <a:pt x="934" y="731"/>
                  <a:pt x="760" y="295"/>
                </a:cubicBezTo>
                <a:cubicBezTo>
                  <a:pt x="673" y="78"/>
                  <a:pt x="534" y="0"/>
                  <a:pt x="402" y="0"/>
                </a:cubicBezTo>
                <a:close/>
              </a:path>
            </a:pathLst>
          </a:custGeom>
          <a:solidFill>
            <a:srgbClr val="EEA9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3"/>
          <p:cNvSpPr/>
          <p:nvPr/>
        </p:nvSpPr>
        <p:spPr>
          <a:xfrm>
            <a:off x="3694465" y="3975908"/>
            <a:ext cx="135526" cy="69621"/>
          </a:xfrm>
          <a:custGeom>
            <a:avLst/>
            <a:gdLst/>
            <a:ahLst/>
            <a:cxnLst/>
            <a:rect l="l" t="t" r="r" b="b"/>
            <a:pathLst>
              <a:path w="4814" h="2473" extrusionOk="0">
                <a:moveTo>
                  <a:pt x="4061" y="1"/>
                </a:moveTo>
                <a:cubicBezTo>
                  <a:pt x="3523" y="1"/>
                  <a:pt x="2850" y="35"/>
                  <a:pt x="2850" y="35"/>
                </a:cubicBezTo>
                <a:cubicBezTo>
                  <a:pt x="2850" y="35"/>
                  <a:pt x="1964" y="763"/>
                  <a:pt x="1172" y="953"/>
                </a:cubicBezTo>
                <a:cubicBezTo>
                  <a:pt x="412" y="1112"/>
                  <a:pt x="32" y="1492"/>
                  <a:pt x="0" y="1935"/>
                </a:cubicBezTo>
                <a:cubicBezTo>
                  <a:pt x="0" y="2244"/>
                  <a:pt x="938" y="2473"/>
                  <a:pt x="1838" y="2473"/>
                </a:cubicBezTo>
                <a:cubicBezTo>
                  <a:pt x="2321" y="2473"/>
                  <a:pt x="2794" y="2407"/>
                  <a:pt x="3104" y="2252"/>
                </a:cubicBezTo>
                <a:cubicBezTo>
                  <a:pt x="4402" y="1555"/>
                  <a:pt x="4529" y="1777"/>
                  <a:pt x="4687" y="1428"/>
                </a:cubicBezTo>
                <a:cubicBezTo>
                  <a:pt x="4814" y="1080"/>
                  <a:pt x="4687" y="193"/>
                  <a:pt x="4719" y="67"/>
                </a:cubicBezTo>
                <a:cubicBezTo>
                  <a:pt x="4719" y="16"/>
                  <a:pt x="4420" y="1"/>
                  <a:pt x="4061" y="1"/>
                </a:cubicBezTo>
                <a:close/>
              </a:path>
            </a:pathLst>
          </a:custGeom>
          <a:solidFill>
            <a:srgbClr val="0D0C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3"/>
          <p:cNvSpPr/>
          <p:nvPr/>
        </p:nvSpPr>
        <p:spPr>
          <a:xfrm>
            <a:off x="3773799" y="3963492"/>
            <a:ext cx="48056" cy="18721"/>
          </a:xfrm>
          <a:custGeom>
            <a:avLst/>
            <a:gdLst/>
            <a:ahLst/>
            <a:cxnLst/>
            <a:rect l="l" t="t" r="r" b="b"/>
            <a:pathLst>
              <a:path w="1707" h="665" extrusionOk="0">
                <a:moveTo>
                  <a:pt x="1584" y="1"/>
                </a:moveTo>
                <a:lnTo>
                  <a:pt x="96" y="223"/>
                </a:lnTo>
                <a:cubicBezTo>
                  <a:pt x="96" y="223"/>
                  <a:pt x="1" y="603"/>
                  <a:pt x="32" y="603"/>
                </a:cubicBezTo>
                <a:cubicBezTo>
                  <a:pt x="32" y="603"/>
                  <a:pt x="591" y="665"/>
                  <a:pt x="1058" y="665"/>
                </a:cubicBezTo>
                <a:cubicBezTo>
                  <a:pt x="1408" y="665"/>
                  <a:pt x="1706" y="630"/>
                  <a:pt x="1679" y="508"/>
                </a:cubicBezTo>
                <a:cubicBezTo>
                  <a:pt x="1647" y="254"/>
                  <a:pt x="1584" y="1"/>
                  <a:pt x="1584" y="1"/>
                </a:cubicBezTo>
                <a:close/>
              </a:path>
            </a:pathLst>
          </a:custGeom>
          <a:solidFill>
            <a:srgbClr val="2E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3"/>
          <p:cNvSpPr/>
          <p:nvPr/>
        </p:nvSpPr>
        <p:spPr>
          <a:xfrm>
            <a:off x="4015742" y="3993024"/>
            <a:ext cx="120943" cy="71057"/>
          </a:xfrm>
          <a:custGeom>
            <a:avLst/>
            <a:gdLst/>
            <a:ahLst/>
            <a:cxnLst/>
            <a:rect l="l" t="t" r="r" b="b"/>
            <a:pathLst>
              <a:path w="4296" h="2524" extrusionOk="0">
                <a:moveTo>
                  <a:pt x="3375" y="0"/>
                </a:moveTo>
                <a:cubicBezTo>
                  <a:pt x="2866" y="0"/>
                  <a:pt x="2301" y="29"/>
                  <a:pt x="2301" y="29"/>
                </a:cubicBezTo>
                <a:cubicBezTo>
                  <a:pt x="2301" y="29"/>
                  <a:pt x="1762" y="884"/>
                  <a:pt x="1034" y="1042"/>
                </a:cubicBezTo>
                <a:cubicBezTo>
                  <a:pt x="306" y="1232"/>
                  <a:pt x="52" y="1485"/>
                  <a:pt x="21" y="1929"/>
                </a:cubicBezTo>
                <a:cubicBezTo>
                  <a:pt x="0" y="2193"/>
                  <a:pt x="700" y="2524"/>
                  <a:pt x="1522" y="2524"/>
                </a:cubicBezTo>
                <a:cubicBezTo>
                  <a:pt x="1979" y="2524"/>
                  <a:pt x="2473" y="2422"/>
                  <a:pt x="2903" y="2150"/>
                </a:cubicBezTo>
                <a:cubicBezTo>
                  <a:pt x="3694" y="1675"/>
                  <a:pt x="3979" y="1707"/>
                  <a:pt x="4138" y="1390"/>
                </a:cubicBezTo>
                <a:cubicBezTo>
                  <a:pt x="4296" y="1074"/>
                  <a:pt x="4169" y="187"/>
                  <a:pt x="4169" y="92"/>
                </a:cubicBezTo>
                <a:cubicBezTo>
                  <a:pt x="4184" y="20"/>
                  <a:pt x="3799" y="0"/>
                  <a:pt x="3375" y="0"/>
                </a:cubicBezTo>
                <a:close/>
              </a:path>
            </a:pathLst>
          </a:custGeom>
          <a:solidFill>
            <a:srgbClr val="0D0C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3"/>
          <p:cNvSpPr/>
          <p:nvPr/>
        </p:nvSpPr>
        <p:spPr>
          <a:xfrm>
            <a:off x="4084969" y="3981341"/>
            <a:ext cx="45494" cy="17849"/>
          </a:xfrm>
          <a:custGeom>
            <a:avLst/>
            <a:gdLst/>
            <a:ahLst/>
            <a:cxnLst/>
            <a:rect l="l" t="t" r="r" b="b"/>
            <a:pathLst>
              <a:path w="1616" h="634" extrusionOk="0">
                <a:moveTo>
                  <a:pt x="1489" y="0"/>
                </a:moveTo>
                <a:lnTo>
                  <a:pt x="32" y="127"/>
                </a:lnTo>
                <a:cubicBezTo>
                  <a:pt x="32" y="127"/>
                  <a:pt x="0" y="475"/>
                  <a:pt x="32" y="507"/>
                </a:cubicBezTo>
                <a:cubicBezTo>
                  <a:pt x="32" y="507"/>
                  <a:pt x="736" y="634"/>
                  <a:pt x="1205" y="634"/>
                </a:cubicBezTo>
                <a:cubicBezTo>
                  <a:pt x="1439" y="634"/>
                  <a:pt x="1615" y="602"/>
                  <a:pt x="1615" y="507"/>
                </a:cubicBezTo>
                <a:cubicBezTo>
                  <a:pt x="1584" y="285"/>
                  <a:pt x="1489" y="0"/>
                  <a:pt x="1489" y="0"/>
                </a:cubicBezTo>
                <a:close/>
              </a:path>
            </a:pathLst>
          </a:custGeom>
          <a:solidFill>
            <a:srgbClr val="2F6B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3"/>
          <p:cNvSpPr/>
          <p:nvPr/>
        </p:nvSpPr>
        <p:spPr>
          <a:xfrm>
            <a:off x="3765015" y="3327640"/>
            <a:ext cx="378820" cy="672338"/>
          </a:xfrm>
          <a:custGeom>
            <a:avLst/>
            <a:gdLst/>
            <a:ahLst/>
            <a:cxnLst/>
            <a:rect l="l" t="t" r="r" b="b"/>
            <a:pathLst>
              <a:path w="13456" h="23882" extrusionOk="0">
                <a:moveTo>
                  <a:pt x="10699" y="1"/>
                </a:moveTo>
                <a:cubicBezTo>
                  <a:pt x="8567" y="1"/>
                  <a:pt x="4905" y="1590"/>
                  <a:pt x="4905" y="1590"/>
                </a:cubicBezTo>
                <a:cubicBezTo>
                  <a:pt x="4905" y="1590"/>
                  <a:pt x="2751" y="6911"/>
                  <a:pt x="2150" y="8716"/>
                </a:cubicBezTo>
                <a:cubicBezTo>
                  <a:pt x="1326" y="11091"/>
                  <a:pt x="883" y="13181"/>
                  <a:pt x="788" y="14321"/>
                </a:cubicBezTo>
                <a:cubicBezTo>
                  <a:pt x="661" y="15746"/>
                  <a:pt x="154" y="22524"/>
                  <a:pt x="59" y="22935"/>
                </a:cubicBezTo>
                <a:cubicBezTo>
                  <a:pt x="1" y="23190"/>
                  <a:pt x="937" y="23239"/>
                  <a:pt x="1659" y="23239"/>
                </a:cubicBezTo>
                <a:cubicBezTo>
                  <a:pt x="2103" y="23239"/>
                  <a:pt x="2466" y="23220"/>
                  <a:pt x="2466" y="23220"/>
                </a:cubicBezTo>
                <a:cubicBezTo>
                  <a:pt x="2466" y="23220"/>
                  <a:pt x="3860" y="14670"/>
                  <a:pt x="4240" y="13150"/>
                </a:cubicBezTo>
                <a:cubicBezTo>
                  <a:pt x="4609" y="11765"/>
                  <a:pt x="7787" y="5660"/>
                  <a:pt x="8259" y="5660"/>
                </a:cubicBezTo>
                <a:cubicBezTo>
                  <a:pt x="8273" y="5660"/>
                  <a:pt x="8284" y="5665"/>
                  <a:pt x="8293" y="5676"/>
                </a:cubicBezTo>
                <a:cubicBezTo>
                  <a:pt x="8642" y="6087"/>
                  <a:pt x="9718" y="12675"/>
                  <a:pt x="9940" y="13783"/>
                </a:cubicBezTo>
                <a:cubicBezTo>
                  <a:pt x="10193" y="14923"/>
                  <a:pt x="10827" y="23727"/>
                  <a:pt x="10827" y="23727"/>
                </a:cubicBezTo>
                <a:cubicBezTo>
                  <a:pt x="10827" y="23727"/>
                  <a:pt x="11798" y="23882"/>
                  <a:pt x="12577" y="23882"/>
                </a:cubicBezTo>
                <a:cubicBezTo>
                  <a:pt x="12966" y="23882"/>
                  <a:pt x="13308" y="23843"/>
                  <a:pt x="13455" y="23727"/>
                </a:cubicBezTo>
                <a:cubicBezTo>
                  <a:pt x="13455" y="23727"/>
                  <a:pt x="13107" y="15873"/>
                  <a:pt x="12949" y="13751"/>
                </a:cubicBezTo>
                <a:cubicBezTo>
                  <a:pt x="12917" y="12960"/>
                  <a:pt x="13455" y="4187"/>
                  <a:pt x="12125" y="640"/>
                </a:cubicBezTo>
                <a:cubicBezTo>
                  <a:pt x="11944" y="175"/>
                  <a:pt x="11405" y="1"/>
                  <a:pt x="10699" y="1"/>
                </a:cubicBezTo>
                <a:close/>
              </a:path>
            </a:pathLst>
          </a:custGeom>
          <a:solidFill>
            <a:srgbClr val="2525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3"/>
          <p:cNvSpPr/>
          <p:nvPr/>
        </p:nvSpPr>
        <p:spPr>
          <a:xfrm>
            <a:off x="3885255" y="2997045"/>
            <a:ext cx="257314" cy="419754"/>
          </a:xfrm>
          <a:custGeom>
            <a:avLst/>
            <a:gdLst/>
            <a:ahLst/>
            <a:cxnLst/>
            <a:rect l="l" t="t" r="r" b="b"/>
            <a:pathLst>
              <a:path w="9140" h="14910" extrusionOk="0">
                <a:moveTo>
                  <a:pt x="2946" y="1"/>
                </a:moveTo>
                <a:cubicBezTo>
                  <a:pt x="2946" y="1"/>
                  <a:pt x="1077" y="381"/>
                  <a:pt x="855" y="571"/>
                </a:cubicBezTo>
                <a:cubicBezTo>
                  <a:pt x="570" y="793"/>
                  <a:pt x="64" y="3104"/>
                  <a:pt x="32" y="3706"/>
                </a:cubicBezTo>
                <a:cubicBezTo>
                  <a:pt x="0" y="4339"/>
                  <a:pt x="159" y="6873"/>
                  <a:pt x="412" y="7855"/>
                </a:cubicBezTo>
                <a:cubicBezTo>
                  <a:pt x="697" y="8805"/>
                  <a:pt x="190" y="12827"/>
                  <a:pt x="32" y="14157"/>
                </a:cubicBezTo>
                <a:cubicBezTo>
                  <a:pt x="32" y="14157"/>
                  <a:pt x="1684" y="14909"/>
                  <a:pt x="4636" y="14909"/>
                </a:cubicBezTo>
                <a:cubicBezTo>
                  <a:pt x="5792" y="14909"/>
                  <a:pt x="7146" y="14794"/>
                  <a:pt x="8678" y="14474"/>
                </a:cubicBezTo>
                <a:cubicBezTo>
                  <a:pt x="8678" y="14474"/>
                  <a:pt x="7728" y="10325"/>
                  <a:pt x="7886" y="8995"/>
                </a:cubicBezTo>
                <a:cubicBezTo>
                  <a:pt x="8076" y="7316"/>
                  <a:pt x="8646" y="3611"/>
                  <a:pt x="8646" y="3611"/>
                </a:cubicBezTo>
                <a:cubicBezTo>
                  <a:pt x="8646" y="3611"/>
                  <a:pt x="9139" y="189"/>
                  <a:pt x="8696" y="189"/>
                </a:cubicBezTo>
                <a:cubicBezTo>
                  <a:pt x="8690" y="189"/>
                  <a:pt x="8684" y="190"/>
                  <a:pt x="8678" y="191"/>
                </a:cubicBezTo>
                <a:cubicBezTo>
                  <a:pt x="8327" y="257"/>
                  <a:pt x="7954" y="282"/>
                  <a:pt x="7588" y="282"/>
                </a:cubicBezTo>
                <a:cubicBezTo>
                  <a:pt x="6369" y="282"/>
                  <a:pt x="5226" y="1"/>
                  <a:pt x="5226" y="1"/>
                </a:cubicBezTo>
                <a:close/>
              </a:path>
            </a:pathLst>
          </a:custGeom>
          <a:solidFill>
            <a:srgbClr val="5BCF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3"/>
          <p:cNvSpPr/>
          <p:nvPr/>
        </p:nvSpPr>
        <p:spPr>
          <a:xfrm>
            <a:off x="3956565" y="2924102"/>
            <a:ext cx="76153" cy="87808"/>
          </a:xfrm>
          <a:custGeom>
            <a:avLst/>
            <a:gdLst/>
            <a:ahLst/>
            <a:cxnLst/>
            <a:rect l="l" t="t" r="r" b="b"/>
            <a:pathLst>
              <a:path w="2705" h="3119" extrusionOk="0">
                <a:moveTo>
                  <a:pt x="2526" y="1"/>
                </a:moveTo>
                <a:cubicBezTo>
                  <a:pt x="2004" y="1"/>
                  <a:pt x="191" y="1610"/>
                  <a:pt x="191" y="1610"/>
                </a:cubicBezTo>
                <a:cubicBezTo>
                  <a:pt x="223" y="1642"/>
                  <a:pt x="223" y="1768"/>
                  <a:pt x="223" y="1927"/>
                </a:cubicBezTo>
                <a:cubicBezTo>
                  <a:pt x="223" y="1927"/>
                  <a:pt x="191" y="1958"/>
                  <a:pt x="191" y="1958"/>
                </a:cubicBezTo>
                <a:cubicBezTo>
                  <a:pt x="191" y="2085"/>
                  <a:pt x="159" y="2212"/>
                  <a:pt x="128" y="2370"/>
                </a:cubicBezTo>
                <a:cubicBezTo>
                  <a:pt x="128" y="2402"/>
                  <a:pt x="128" y="2402"/>
                  <a:pt x="128" y="2433"/>
                </a:cubicBezTo>
                <a:cubicBezTo>
                  <a:pt x="1" y="2845"/>
                  <a:pt x="1" y="2655"/>
                  <a:pt x="1" y="3004"/>
                </a:cubicBezTo>
                <a:cubicBezTo>
                  <a:pt x="1" y="3004"/>
                  <a:pt x="149" y="3118"/>
                  <a:pt x="544" y="3118"/>
                </a:cubicBezTo>
                <a:cubicBezTo>
                  <a:pt x="926" y="3118"/>
                  <a:pt x="1538" y="3012"/>
                  <a:pt x="2471" y="2592"/>
                </a:cubicBezTo>
                <a:cubicBezTo>
                  <a:pt x="2471" y="2592"/>
                  <a:pt x="2281" y="1547"/>
                  <a:pt x="2629" y="343"/>
                </a:cubicBezTo>
                <a:cubicBezTo>
                  <a:pt x="2705" y="99"/>
                  <a:pt x="2654" y="1"/>
                  <a:pt x="2526" y="1"/>
                </a:cubicBezTo>
                <a:close/>
              </a:path>
            </a:pathLst>
          </a:custGeom>
          <a:solidFill>
            <a:srgbClr val="EEA8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3"/>
          <p:cNvSpPr/>
          <p:nvPr/>
        </p:nvSpPr>
        <p:spPr>
          <a:xfrm>
            <a:off x="3960140" y="2953381"/>
            <a:ext cx="59768" cy="37921"/>
          </a:xfrm>
          <a:custGeom>
            <a:avLst/>
            <a:gdLst/>
            <a:ahLst/>
            <a:cxnLst/>
            <a:rect l="l" t="t" r="r" b="b"/>
            <a:pathLst>
              <a:path w="2123" h="1347" extrusionOk="0">
                <a:moveTo>
                  <a:pt x="2122" y="0"/>
                </a:moveTo>
                <a:cubicBezTo>
                  <a:pt x="1566" y="825"/>
                  <a:pt x="940" y="987"/>
                  <a:pt x="533" y="987"/>
                </a:cubicBezTo>
                <a:cubicBezTo>
                  <a:pt x="268" y="987"/>
                  <a:pt x="96" y="918"/>
                  <a:pt x="96" y="918"/>
                </a:cubicBezTo>
                <a:cubicBezTo>
                  <a:pt x="64" y="1045"/>
                  <a:pt x="32" y="1172"/>
                  <a:pt x="1" y="1330"/>
                </a:cubicBezTo>
                <a:cubicBezTo>
                  <a:pt x="82" y="1342"/>
                  <a:pt x="162" y="1347"/>
                  <a:pt x="239" y="1347"/>
                </a:cubicBezTo>
                <a:cubicBezTo>
                  <a:pt x="1451" y="1347"/>
                  <a:pt x="2122" y="30"/>
                  <a:pt x="2122" y="0"/>
                </a:cubicBezTo>
                <a:close/>
              </a:path>
            </a:pathLst>
          </a:custGeom>
          <a:solidFill>
            <a:srgbClr val="A77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3"/>
          <p:cNvSpPr/>
          <p:nvPr/>
        </p:nvSpPr>
        <p:spPr>
          <a:xfrm>
            <a:off x="3944094" y="2993188"/>
            <a:ext cx="88286" cy="28265"/>
          </a:xfrm>
          <a:custGeom>
            <a:avLst/>
            <a:gdLst/>
            <a:ahLst/>
            <a:cxnLst/>
            <a:rect l="l" t="t" r="r" b="b"/>
            <a:pathLst>
              <a:path w="3136" h="1004" extrusionOk="0">
                <a:moveTo>
                  <a:pt x="1686" y="0"/>
                </a:moveTo>
                <a:cubicBezTo>
                  <a:pt x="1244" y="0"/>
                  <a:pt x="785" y="48"/>
                  <a:pt x="444" y="201"/>
                </a:cubicBezTo>
                <a:cubicBezTo>
                  <a:pt x="444" y="201"/>
                  <a:pt x="0" y="866"/>
                  <a:pt x="602" y="961"/>
                </a:cubicBezTo>
                <a:cubicBezTo>
                  <a:pt x="729" y="988"/>
                  <a:pt x="886" y="1003"/>
                  <a:pt x="1060" y="1003"/>
                </a:cubicBezTo>
                <a:cubicBezTo>
                  <a:pt x="1712" y="1003"/>
                  <a:pt x="2611" y="787"/>
                  <a:pt x="3136" y="138"/>
                </a:cubicBezTo>
                <a:cubicBezTo>
                  <a:pt x="3136" y="138"/>
                  <a:pt x="2435" y="0"/>
                  <a:pt x="1686" y="0"/>
                </a:cubicBezTo>
                <a:close/>
              </a:path>
            </a:pathLst>
          </a:custGeom>
          <a:solidFill>
            <a:srgbClr val="EEA8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3"/>
          <p:cNvSpPr/>
          <p:nvPr/>
        </p:nvSpPr>
        <p:spPr>
          <a:xfrm>
            <a:off x="4039502" y="2795558"/>
            <a:ext cx="262128" cy="320235"/>
          </a:xfrm>
          <a:custGeom>
            <a:avLst/>
            <a:gdLst/>
            <a:ahLst/>
            <a:cxnLst/>
            <a:rect l="l" t="t" r="r" b="b"/>
            <a:pathLst>
              <a:path w="9311" h="11375" extrusionOk="0">
                <a:moveTo>
                  <a:pt x="7854" y="1"/>
                </a:moveTo>
                <a:cubicBezTo>
                  <a:pt x="7854" y="1"/>
                  <a:pt x="6682" y="3579"/>
                  <a:pt x="6587" y="3896"/>
                </a:cubicBezTo>
                <a:cubicBezTo>
                  <a:pt x="6556" y="4054"/>
                  <a:pt x="5922" y="5891"/>
                  <a:pt x="5764" y="6239"/>
                </a:cubicBezTo>
                <a:cubicBezTo>
                  <a:pt x="5669" y="6524"/>
                  <a:pt x="3357" y="7285"/>
                  <a:pt x="3009" y="7411"/>
                </a:cubicBezTo>
                <a:cubicBezTo>
                  <a:pt x="2660" y="7538"/>
                  <a:pt x="1964" y="7886"/>
                  <a:pt x="1299" y="8456"/>
                </a:cubicBezTo>
                <a:cubicBezTo>
                  <a:pt x="475" y="9185"/>
                  <a:pt x="0" y="10230"/>
                  <a:pt x="190" y="10641"/>
                </a:cubicBezTo>
                <a:cubicBezTo>
                  <a:pt x="452" y="11184"/>
                  <a:pt x="850" y="11374"/>
                  <a:pt x="1284" y="11374"/>
                </a:cubicBezTo>
                <a:cubicBezTo>
                  <a:pt x="2265" y="11374"/>
                  <a:pt x="3425" y="10400"/>
                  <a:pt x="3579" y="10356"/>
                </a:cubicBezTo>
                <a:cubicBezTo>
                  <a:pt x="3800" y="10261"/>
                  <a:pt x="5954" y="8646"/>
                  <a:pt x="6967" y="8013"/>
                </a:cubicBezTo>
                <a:cubicBezTo>
                  <a:pt x="7917" y="7411"/>
                  <a:pt x="8012" y="6619"/>
                  <a:pt x="8076" y="6176"/>
                </a:cubicBezTo>
                <a:cubicBezTo>
                  <a:pt x="8234" y="5511"/>
                  <a:pt x="9311" y="349"/>
                  <a:pt x="9311" y="349"/>
                </a:cubicBezTo>
                <a:lnTo>
                  <a:pt x="7854" y="1"/>
                </a:lnTo>
                <a:close/>
              </a:path>
            </a:pathLst>
          </a:custGeom>
          <a:solidFill>
            <a:srgbClr val="5BCF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3"/>
          <p:cNvSpPr/>
          <p:nvPr/>
        </p:nvSpPr>
        <p:spPr>
          <a:xfrm>
            <a:off x="4825858" y="4577358"/>
            <a:ext cx="168521" cy="83022"/>
          </a:xfrm>
          <a:custGeom>
            <a:avLst/>
            <a:gdLst/>
            <a:ahLst/>
            <a:cxnLst/>
            <a:rect l="l" t="t" r="r" b="b"/>
            <a:pathLst>
              <a:path w="5986" h="2949" extrusionOk="0">
                <a:moveTo>
                  <a:pt x="5443" y="1"/>
                </a:moveTo>
                <a:cubicBezTo>
                  <a:pt x="4981" y="1"/>
                  <a:pt x="3705" y="111"/>
                  <a:pt x="3705" y="111"/>
                </a:cubicBezTo>
                <a:cubicBezTo>
                  <a:pt x="3705" y="111"/>
                  <a:pt x="3325" y="237"/>
                  <a:pt x="2882" y="554"/>
                </a:cubicBezTo>
                <a:cubicBezTo>
                  <a:pt x="2470" y="839"/>
                  <a:pt x="1900" y="1346"/>
                  <a:pt x="1299" y="1473"/>
                </a:cubicBezTo>
                <a:cubicBezTo>
                  <a:pt x="665" y="1568"/>
                  <a:pt x="0" y="1568"/>
                  <a:pt x="95" y="2233"/>
                </a:cubicBezTo>
                <a:cubicBezTo>
                  <a:pt x="177" y="2664"/>
                  <a:pt x="1059" y="2949"/>
                  <a:pt x="2169" y="2949"/>
                </a:cubicBezTo>
                <a:cubicBezTo>
                  <a:pt x="2771" y="2949"/>
                  <a:pt x="3440" y="2865"/>
                  <a:pt x="4086" y="2676"/>
                </a:cubicBezTo>
                <a:cubicBezTo>
                  <a:pt x="5954" y="2106"/>
                  <a:pt x="5986" y="2043"/>
                  <a:pt x="5986" y="1884"/>
                </a:cubicBezTo>
                <a:cubicBezTo>
                  <a:pt x="5986" y="1726"/>
                  <a:pt x="5701" y="79"/>
                  <a:pt x="5606" y="16"/>
                </a:cubicBezTo>
                <a:cubicBezTo>
                  <a:pt x="5595" y="5"/>
                  <a:pt x="5535" y="1"/>
                  <a:pt x="5443" y="1"/>
                </a:cubicBezTo>
                <a:close/>
              </a:path>
            </a:pathLst>
          </a:custGeom>
          <a:solidFill>
            <a:srgbClr val="2525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3"/>
          <p:cNvSpPr/>
          <p:nvPr/>
        </p:nvSpPr>
        <p:spPr>
          <a:xfrm>
            <a:off x="5153947" y="4548361"/>
            <a:ext cx="145351" cy="77082"/>
          </a:xfrm>
          <a:custGeom>
            <a:avLst/>
            <a:gdLst/>
            <a:ahLst/>
            <a:cxnLst/>
            <a:rect l="l" t="t" r="r" b="b"/>
            <a:pathLst>
              <a:path w="5163" h="2738" extrusionOk="0">
                <a:moveTo>
                  <a:pt x="4371" y="1"/>
                </a:moveTo>
                <a:lnTo>
                  <a:pt x="2819" y="539"/>
                </a:lnTo>
                <a:cubicBezTo>
                  <a:pt x="2819" y="539"/>
                  <a:pt x="2091" y="1267"/>
                  <a:pt x="1489" y="1394"/>
                </a:cubicBezTo>
                <a:cubicBezTo>
                  <a:pt x="855" y="1521"/>
                  <a:pt x="64" y="1711"/>
                  <a:pt x="32" y="2123"/>
                </a:cubicBezTo>
                <a:cubicBezTo>
                  <a:pt x="0" y="2503"/>
                  <a:pt x="254" y="2629"/>
                  <a:pt x="254" y="2629"/>
                </a:cubicBezTo>
                <a:cubicBezTo>
                  <a:pt x="326" y="2687"/>
                  <a:pt x="965" y="2738"/>
                  <a:pt x="1749" y="2738"/>
                </a:cubicBezTo>
                <a:cubicBezTo>
                  <a:pt x="2692" y="2738"/>
                  <a:pt x="3843" y="2664"/>
                  <a:pt x="4466" y="2439"/>
                </a:cubicBezTo>
                <a:cubicBezTo>
                  <a:pt x="5162" y="2186"/>
                  <a:pt x="4371" y="1"/>
                  <a:pt x="4371" y="1"/>
                </a:cubicBezTo>
                <a:close/>
              </a:path>
            </a:pathLst>
          </a:custGeom>
          <a:solidFill>
            <a:srgbClr val="2525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3"/>
          <p:cNvSpPr/>
          <p:nvPr/>
        </p:nvSpPr>
        <p:spPr>
          <a:xfrm>
            <a:off x="4982752" y="3588811"/>
            <a:ext cx="71367" cy="134090"/>
          </a:xfrm>
          <a:custGeom>
            <a:avLst/>
            <a:gdLst/>
            <a:ahLst/>
            <a:cxnLst/>
            <a:rect l="l" t="t" r="r" b="b"/>
            <a:pathLst>
              <a:path w="2535" h="4763" extrusionOk="0">
                <a:moveTo>
                  <a:pt x="2104" y="1"/>
                </a:moveTo>
                <a:cubicBezTo>
                  <a:pt x="1700" y="1"/>
                  <a:pt x="1" y="2388"/>
                  <a:pt x="1" y="2416"/>
                </a:cubicBezTo>
                <a:cubicBezTo>
                  <a:pt x="1" y="2416"/>
                  <a:pt x="96" y="2669"/>
                  <a:pt x="191" y="2986"/>
                </a:cubicBezTo>
                <a:cubicBezTo>
                  <a:pt x="349" y="3493"/>
                  <a:pt x="539" y="4221"/>
                  <a:pt x="508" y="4633"/>
                </a:cubicBezTo>
                <a:cubicBezTo>
                  <a:pt x="499" y="4723"/>
                  <a:pt x="527" y="4762"/>
                  <a:pt x="582" y="4762"/>
                </a:cubicBezTo>
                <a:cubicBezTo>
                  <a:pt x="950" y="4762"/>
                  <a:pt x="2534" y="2986"/>
                  <a:pt x="2534" y="2986"/>
                </a:cubicBezTo>
                <a:cubicBezTo>
                  <a:pt x="2534" y="2986"/>
                  <a:pt x="2123" y="1181"/>
                  <a:pt x="2186" y="199"/>
                </a:cubicBezTo>
                <a:cubicBezTo>
                  <a:pt x="2199" y="60"/>
                  <a:pt x="2168" y="1"/>
                  <a:pt x="2104" y="1"/>
                </a:cubicBezTo>
                <a:close/>
              </a:path>
            </a:pathLst>
          </a:custGeom>
          <a:solidFill>
            <a:srgbClr val="EEA9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3"/>
          <p:cNvSpPr/>
          <p:nvPr/>
        </p:nvSpPr>
        <p:spPr>
          <a:xfrm>
            <a:off x="5005950" y="4031650"/>
            <a:ext cx="275529" cy="543062"/>
          </a:xfrm>
          <a:custGeom>
            <a:avLst/>
            <a:gdLst/>
            <a:ahLst/>
            <a:cxnLst/>
            <a:rect l="l" t="t" r="r" b="b"/>
            <a:pathLst>
              <a:path w="9787" h="19290" extrusionOk="0">
                <a:moveTo>
                  <a:pt x="5581" y="1"/>
                </a:moveTo>
                <a:cubicBezTo>
                  <a:pt x="4462" y="1"/>
                  <a:pt x="1055" y="3445"/>
                  <a:pt x="919" y="4832"/>
                </a:cubicBezTo>
                <a:cubicBezTo>
                  <a:pt x="919" y="4832"/>
                  <a:pt x="0" y="8031"/>
                  <a:pt x="159" y="8601"/>
                </a:cubicBezTo>
                <a:cubicBezTo>
                  <a:pt x="317" y="9171"/>
                  <a:pt x="1900" y="11229"/>
                  <a:pt x="2122" y="11546"/>
                </a:cubicBezTo>
                <a:cubicBezTo>
                  <a:pt x="2407" y="11958"/>
                  <a:pt x="6968" y="19146"/>
                  <a:pt x="7031" y="19273"/>
                </a:cubicBezTo>
                <a:cubicBezTo>
                  <a:pt x="7036" y="19284"/>
                  <a:pt x="7061" y="19289"/>
                  <a:pt x="7102" y="19289"/>
                </a:cubicBezTo>
                <a:cubicBezTo>
                  <a:pt x="7524" y="19289"/>
                  <a:pt x="9670" y="18717"/>
                  <a:pt x="9786" y="18196"/>
                </a:cubicBezTo>
                <a:cubicBezTo>
                  <a:pt x="9786" y="18196"/>
                  <a:pt x="6144" y="10786"/>
                  <a:pt x="5289" y="9804"/>
                </a:cubicBezTo>
                <a:cubicBezTo>
                  <a:pt x="4434" y="8822"/>
                  <a:pt x="4212" y="7777"/>
                  <a:pt x="4371" y="6637"/>
                </a:cubicBezTo>
                <a:cubicBezTo>
                  <a:pt x="4497" y="5529"/>
                  <a:pt x="6176" y="1824"/>
                  <a:pt x="5922" y="303"/>
                </a:cubicBezTo>
                <a:cubicBezTo>
                  <a:pt x="5887" y="94"/>
                  <a:pt x="5765" y="1"/>
                  <a:pt x="5581" y="1"/>
                </a:cubicBezTo>
                <a:close/>
              </a:path>
            </a:pathLst>
          </a:custGeom>
          <a:solidFill>
            <a:srgbClr val="5BCF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3"/>
          <p:cNvSpPr/>
          <p:nvPr/>
        </p:nvSpPr>
        <p:spPr>
          <a:xfrm>
            <a:off x="4771467" y="4017404"/>
            <a:ext cx="406578" cy="565049"/>
          </a:xfrm>
          <a:custGeom>
            <a:avLst/>
            <a:gdLst/>
            <a:ahLst/>
            <a:cxnLst/>
            <a:rect l="l" t="t" r="r" b="b"/>
            <a:pathLst>
              <a:path w="14442" h="20071" extrusionOk="0">
                <a:moveTo>
                  <a:pt x="12616" y="0"/>
                </a:moveTo>
                <a:cubicBezTo>
                  <a:pt x="11596" y="0"/>
                  <a:pt x="9989" y="221"/>
                  <a:pt x="7569" y="1063"/>
                </a:cubicBezTo>
                <a:cubicBezTo>
                  <a:pt x="7569" y="1063"/>
                  <a:pt x="1394" y="5750"/>
                  <a:pt x="697" y="6700"/>
                </a:cubicBezTo>
                <a:cubicBezTo>
                  <a:pt x="0" y="7650"/>
                  <a:pt x="792" y="9075"/>
                  <a:pt x="887" y="9550"/>
                </a:cubicBezTo>
                <a:cubicBezTo>
                  <a:pt x="982" y="10025"/>
                  <a:pt x="5131" y="19209"/>
                  <a:pt x="5194" y="20032"/>
                </a:cubicBezTo>
                <a:cubicBezTo>
                  <a:pt x="5194" y="20032"/>
                  <a:pt x="5667" y="20070"/>
                  <a:pt x="6258" y="20070"/>
                </a:cubicBezTo>
                <a:cubicBezTo>
                  <a:pt x="7103" y="20070"/>
                  <a:pt x="8190" y="19993"/>
                  <a:pt x="8488" y="19621"/>
                </a:cubicBezTo>
                <a:cubicBezTo>
                  <a:pt x="8488" y="19621"/>
                  <a:pt x="5447" y="10880"/>
                  <a:pt x="5004" y="9392"/>
                </a:cubicBezTo>
                <a:cubicBezTo>
                  <a:pt x="4561" y="7903"/>
                  <a:pt x="6081" y="7523"/>
                  <a:pt x="7284" y="6985"/>
                </a:cubicBezTo>
                <a:cubicBezTo>
                  <a:pt x="8519" y="6446"/>
                  <a:pt x="13840" y="3311"/>
                  <a:pt x="14156" y="2140"/>
                </a:cubicBezTo>
                <a:cubicBezTo>
                  <a:pt x="14441" y="1063"/>
                  <a:pt x="14156" y="271"/>
                  <a:pt x="14156" y="271"/>
                </a:cubicBezTo>
                <a:cubicBezTo>
                  <a:pt x="14156" y="271"/>
                  <a:pt x="13746" y="0"/>
                  <a:pt x="12616" y="0"/>
                </a:cubicBezTo>
                <a:close/>
              </a:path>
            </a:pathLst>
          </a:custGeom>
          <a:solidFill>
            <a:srgbClr val="5BCF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3"/>
          <p:cNvSpPr/>
          <p:nvPr/>
        </p:nvSpPr>
        <p:spPr>
          <a:xfrm>
            <a:off x="4858825" y="3564966"/>
            <a:ext cx="179247" cy="216690"/>
          </a:xfrm>
          <a:custGeom>
            <a:avLst/>
            <a:gdLst/>
            <a:ahLst/>
            <a:cxnLst/>
            <a:rect l="l" t="t" r="r" b="b"/>
            <a:pathLst>
              <a:path w="6367" h="7697" extrusionOk="0">
                <a:moveTo>
                  <a:pt x="3770" y="1"/>
                </a:moveTo>
                <a:cubicBezTo>
                  <a:pt x="3770" y="1"/>
                  <a:pt x="128" y="4435"/>
                  <a:pt x="64" y="5353"/>
                </a:cubicBezTo>
                <a:cubicBezTo>
                  <a:pt x="1" y="6240"/>
                  <a:pt x="4118" y="7696"/>
                  <a:pt x="4118" y="7696"/>
                </a:cubicBezTo>
                <a:lnTo>
                  <a:pt x="6366" y="6620"/>
                </a:lnTo>
                <a:lnTo>
                  <a:pt x="3231" y="5448"/>
                </a:lnTo>
                <a:lnTo>
                  <a:pt x="5005" y="793"/>
                </a:lnTo>
                <a:lnTo>
                  <a:pt x="3770" y="1"/>
                </a:lnTo>
                <a:close/>
              </a:path>
            </a:pathLst>
          </a:custGeom>
          <a:solidFill>
            <a:srgbClr val="0D0C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3"/>
          <p:cNvSpPr/>
          <p:nvPr/>
        </p:nvSpPr>
        <p:spPr>
          <a:xfrm>
            <a:off x="4982752" y="3636304"/>
            <a:ext cx="77616" cy="87385"/>
          </a:xfrm>
          <a:custGeom>
            <a:avLst/>
            <a:gdLst/>
            <a:ahLst/>
            <a:cxnLst/>
            <a:rect l="l" t="t" r="r" b="b"/>
            <a:pathLst>
              <a:path w="2757" h="3104" extrusionOk="0">
                <a:moveTo>
                  <a:pt x="2281" y="0"/>
                </a:moveTo>
                <a:cubicBezTo>
                  <a:pt x="2281" y="0"/>
                  <a:pt x="191" y="1647"/>
                  <a:pt x="1" y="2027"/>
                </a:cubicBezTo>
                <a:cubicBezTo>
                  <a:pt x="1" y="2027"/>
                  <a:pt x="96" y="2756"/>
                  <a:pt x="33" y="3104"/>
                </a:cubicBezTo>
                <a:lnTo>
                  <a:pt x="2756" y="1172"/>
                </a:lnTo>
                <a:cubicBezTo>
                  <a:pt x="2756" y="1172"/>
                  <a:pt x="2281" y="222"/>
                  <a:pt x="2281" y="0"/>
                </a:cubicBezTo>
                <a:close/>
              </a:path>
            </a:pathLst>
          </a:custGeom>
          <a:solidFill>
            <a:srgbClr val="2525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3"/>
          <p:cNvSpPr/>
          <p:nvPr/>
        </p:nvSpPr>
        <p:spPr>
          <a:xfrm>
            <a:off x="4940861" y="3668060"/>
            <a:ext cx="247883" cy="441685"/>
          </a:xfrm>
          <a:custGeom>
            <a:avLst/>
            <a:gdLst/>
            <a:ahLst/>
            <a:cxnLst/>
            <a:rect l="l" t="t" r="r" b="b"/>
            <a:pathLst>
              <a:path w="8805" h="15689" extrusionOk="0">
                <a:moveTo>
                  <a:pt x="3981" y="0"/>
                </a:moveTo>
                <a:cubicBezTo>
                  <a:pt x="3798" y="0"/>
                  <a:pt x="3528" y="52"/>
                  <a:pt x="3199" y="266"/>
                </a:cubicBezTo>
                <a:cubicBezTo>
                  <a:pt x="2566" y="678"/>
                  <a:pt x="381" y="2863"/>
                  <a:pt x="1" y="2989"/>
                </a:cubicBezTo>
                <a:cubicBezTo>
                  <a:pt x="1" y="2989"/>
                  <a:pt x="919" y="7106"/>
                  <a:pt x="982" y="8183"/>
                </a:cubicBezTo>
                <a:cubicBezTo>
                  <a:pt x="1046" y="9291"/>
                  <a:pt x="1742" y="14960"/>
                  <a:pt x="1331" y="15689"/>
                </a:cubicBezTo>
                <a:cubicBezTo>
                  <a:pt x="1331" y="15689"/>
                  <a:pt x="2914" y="15245"/>
                  <a:pt x="4878" y="14612"/>
                </a:cubicBezTo>
                <a:cubicBezTo>
                  <a:pt x="6904" y="13915"/>
                  <a:pt x="8805" y="12775"/>
                  <a:pt x="8805" y="12775"/>
                </a:cubicBezTo>
                <a:cubicBezTo>
                  <a:pt x="8805" y="12775"/>
                  <a:pt x="7411" y="9355"/>
                  <a:pt x="7284" y="8278"/>
                </a:cubicBezTo>
                <a:cubicBezTo>
                  <a:pt x="7126" y="7138"/>
                  <a:pt x="5986" y="1438"/>
                  <a:pt x="4244" y="44"/>
                </a:cubicBezTo>
                <a:cubicBezTo>
                  <a:pt x="4244" y="44"/>
                  <a:pt x="4149" y="0"/>
                  <a:pt x="3981" y="0"/>
                </a:cubicBezTo>
                <a:close/>
              </a:path>
            </a:pathLst>
          </a:custGeom>
          <a:solidFill>
            <a:srgbClr val="2525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3"/>
          <p:cNvSpPr/>
          <p:nvPr/>
        </p:nvSpPr>
        <p:spPr>
          <a:xfrm>
            <a:off x="4899561" y="3543823"/>
            <a:ext cx="11909" cy="51491"/>
          </a:xfrm>
          <a:custGeom>
            <a:avLst/>
            <a:gdLst/>
            <a:ahLst/>
            <a:cxnLst/>
            <a:rect l="l" t="t" r="r" b="b"/>
            <a:pathLst>
              <a:path w="423" h="1829" extrusionOk="0">
                <a:moveTo>
                  <a:pt x="3" y="0"/>
                </a:moveTo>
                <a:cubicBezTo>
                  <a:pt x="1" y="0"/>
                  <a:pt x="5" y="108"/>
                  <a:pt x="42" y="625"/>
                </a:cubicBezTo>
                <a:cubicBezTo>
                  <a:pt x="74" y="1449"/>
                  <a:pt x="422" y="1829"/>
                  <a:pt x="422" y="1829"/>
                </a:cubicBezTo>
                <a:lnTo>
                  <a:pt x="11" y="55"/>
                </a:lnTo>
                <a:cubicBezTo>
                  <a:pt x="11" y="55"/>
                  <a:pt x="5" y="0"/>
                  <a:pt x="3" y="0"/>
                </a:cubicBezTo>
                <a:close/>
              </a:path>
            </a:pathLst>
          </a:custGeom>
          <a:solidFill>
            <a:srgbClr val="EEA9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3"/>
          <p:cNvSpPr/>
          <p:nvPr/>
        </p:nvSpPr>
        <p:spPr>
          <a:xfrm>
            <a:off x="4894494" y="3545118"/>
            <a:ext cx="79390" cy="38597"/>
          </a:xfrm>
          <a:custGeom>
            <a:avLst/>
            <a:gdLst/>
            <a:ahLst/>
            <a:cxnLst/>
            <a:rect l="l" t="t" r="r" b="b"/>
            <a:pathLst>
              <a:path w="2820" h="1371" extrusionOk="0">
                <a:moveTo>
                  <a:pt x="289" y="0"/>
                </a:moveTo>
                <a:cubicBezTo>
                  <a:pt x="241" y="0"/>
                  <a:pt x="207" y="13"/>
                  <a:pt x="191" y="41"/>
                </a:cubicBezTo>
                <a:cubicBezTo>
                  <a:pt x="1" y="389"/>
                  <a:pt x="222" y="1213"/>
                  <a:pt x="222" y="1213"/>
                </a:cubicBezTo>
                <a:cubicBezTo>
                  <a:pt x="222" y="1213"/>
                  <a:pt x="761" y="833"/>
                  <a:pt x="1299" y="833"/>
                </a:cubicBezTo>
                <a:cubicBezTo>
                  <a:pt x="1806" y="833"/>
                  <a:pt x="2819" y="1371"/>
                  <a:pt x="2819" y="1371"/>
                </a:cubicBezTo>
                <a:cubicBezTo>
                  <a:pt x="2819" y="1371"/>
                  <a:pt x="790" y="0"/>
                  <a:pt x="289" y="0"/>
                </a:cubicBezTo>
                <a:close/>
              </a:path>
            </a:pathLst>
          </a:custGeom>
          <a:solidFill>
            <a:srgbClr val="5C5C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3"/>
          <p:cNvSpPr/>
          <p:nvPr/>
        </p:nvSpPr>
        <p:spPr>
          <a:xfrm>
            <a:off x="4982752" y="3611333"/>
            <a:ext cx="41046" cy="61541"/>
          </a:xfrm>
          <a:custGeom>
            <a:avLst/>
            <a:gdLst/>
            <a:ahLst/>
            <a:cxnLst/>
            <a:rect l="l" t="t" r="r" b="b"/>
            <a:pathLst>
              <a:path w="1458" h="2186" extrusionOk="0">
                <a:moveTo>
                  <a:pt x="1458" y="1"/>
                </a:moveTo>
                <a:lnTo>
                  <a:pt x="1458" y="1"/>
                </a:lnTo>
                <a:cubicBezTo>
                  <a:pt x="1014" y="1046"/>
                  <a:pt x="1" y="1616"/>
                  <a:pt x="1" y="1616"/>
                </a:cubicBezTo>
                <a:cubicBezTo>
                  <a:pt x="1" y="1616"/>
                  <a:pt x="96" y="1869"/>
                  <a:pt x="191" y="2186"/>
                </a:cubicBezTo>
                <a:cubicBezTo>
                  <a:pt x="1204" y="1489"/>
                  <a:pt x="1458" y="1"/>
                  <a:pt x="1458" y="1"/>
                </a:cubicBezTo>
                <a:close/>
              </a:path>
            </a:pathLst>
          </a:custGeom>
          <a:solidFill>
            <a:srgbClr val="A87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3"/>
          <p:cNvSpPr/>
          <p:nvPr/>
        </p:nvSpPr>
        <p:spPr>
          <a:xfrm>
            <a:off x="4890947" y="3508379"/>
            <a:ext cx="62414" cy="96141"/>
          </a:xfrm>
          <a:custGeom>
            <a:avLst/>
            <a:gdLst/>
            <a:ahLst/>
            <a:cxnLst/>
            <a:rect l="l" t="t" r="r" b="b"/>
            <a:pathLst>
              <a:path w="2217" h="3415" extrusionOk="0">
                <a:moveTo>
                  <a:pt x="1045" y="0"/>
                </a:moveTo>
                <a:cubicBezTo>
                  <a:pt x="917" y="0"/>
                  <a:pt x="822" y="75"/>
                  <a:pt x="792" y="269"/>
                </a:cubicBezTo>
                <a:cubicBezTo>
                  <a:pt x="633" y="1124"/>
                  <a:pt x="0" y="2834"/>
                  <a:pt x="0" y="2834"/>
                </a:cubicBezTo>
                <a:cubicBezTo>
                  <a:pt x="0" y="2834"/>
                  <a:pt x="880" y="3414"/>
                  <a:pt x="1273" y="3414"/>
                </a:cubicBezTo>
                <a:cubicBezTo>
                  <a:pt x="1375" y="3414"/>
                  <a:pt x="1444" y="3375"/>
                  <a:pt x="1457" y="3278"/>
                </a:cubicBezTo>
                <a:cubicBezTo>
                  <a:pt x="1520" y="2803"/>
                  <a:pt x="2217" y="776"/>
                  <a:pt x="2217" y="776"/>
                </a:cubicBezTo>
                <a:cubicBezTo>
                  <a:pt x="2217" y="776"/>
                  <a:pt x="1460" y="0"/>
                  <a:pt x="1045" y="0"/>
                </a:cubicBezTo>
                <a:close/>
              </a:path>
            </a:pathLst>
          </a:custGeom>
          <a:solidFill>
            <a:srgbClr val="EFAA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3"/>
          <p:cNvSpPr/>
          <p:nvPr/>
        </p:nvSpPr>
        <p:spPr>
          <a:xfrm>
            <a:off x="4912342" y="3445655"/>
            <a:ext cx="80263" cy="84570"/>
          </a:xfrm>
          <a:custGeom>
            <a:avLst/>
            <a:gdLst/>
            <a:ahLst/>
            <a:cxnLst/>
            <a:rect l="l" t="t" r="r" b="b"/>
            <a:pathLst>
              <a:path w="2851" h="3004" extrusionOk="0">
                <a:moveTo>
                  <a:pt x="1025" y="0"/>
                </a:moveTo>
                <a:cubicBezTo>
                  <a:pt x="987" y="0"/>
                  <a:pt x="950" y="8"/>
                  <a:pt x="919" y="27"/>
                </a:cubicBezTo>
                <a:cubicBezTo>
                  <a:pt x="919" y="27"/>
                  <a:pt x="728" y="154"/>
                  <a:pt x="697" y="280"/>
                </a:cubicBezTo>
                <a:cubicBezTo>
                  <a:pt x="697" y="280"/>
                  <a:pt x="633" y="470"/>
                  <a:pt x="570" y="597"/>
                </a:cubicBezTo>
                <a:cubicBezTo>
                  <a:pt x="538" y="660"/>
                  <a:pt x="538" y="692"/>
                  <a:pt x="507" y="724"/>
                </a:cubicBezTo>
                <a:cubicBezTo>
                  <a:pt x="443" y="819"/>
                  <a:pt x="317" y="1009"/>
                  <a:pt x="222" y="1262"/>
                </a:cubicBezTo>
                <a:cubicBezTo>
                  <a:pt x="158" y="1547"/>
                  <a:pt x="0" y="2497"/>
                  <a:pt x="0" y="2497"/>
                </a:cubicBezTo>
                <a:lnTo>
                  <a:pt x="823" y="2782"/>
                </a:lnTo>
                <a:lnTo>
                  <a:pt x="1457" y="3004"/>
                </a:lnTo>
                <a:cubicBezTo>
                  <a:pt x="1457" y="3004"/>
                  <a:pt x="2629" y="2054"/>
                  <a:pt x="2724" y="1800"/>
                </a:cubicBezTo>
                <a:lnTo>
                  <a:pt x="2755" y="1737"/>
                </a:lnTo>
                <a:cubicBezTo>
                  <a:pt x="2819" y="1515"/>
                  <a:pt x="2787" y="1325"/>
                  <a:pt x="2787" y="1230"/>
                </a:cubicBezTo>
                <a:cubicBezTo>
                  <a:pt x="2787" y="1167"/>
                  <a:pt x="2850" y="755"/>
                  <a:pt x="2755" y="660"/>
                </a:cubicBezTo>
                <a:cubicBezTo>
                  <a:pt x="2659" y="564"/>
                  <a:pt x="2543" y="522"/>
                  <a:pt x="2452" y="522"/>
                </a:cubicBezTo>
                <a:cubicBezTo>
                  <a:pt x="2424" y="522"/>
                  <a:pt x="2398" y="526"/>
                  <a:pt x="2375" y="534"/>
                </a:cubicBezTo>
                <a:cubicBezTo>
                  <a:pt x="2375" y="534"/>
                  <a:pt x="2090" y="280"/>
                  <a:pt x="1869" y="280"/>
                </a:cubicBezTo>
                <a:cubicBezTo>
                  <a:pt x="1869" y="280"/>
                  <a:pt x="1699" y="111"/>
                  <a:pt x="1444" y="111"/>
                </a:cubicBezTo>
                <a:cubicBezTo>
                  <a:pt x="1408" y="111"/>
                  <a:pt x="1371" y="114"/>
                  <a:pt x="1332" y="122"/>
                </a:cubicBezTo>
                <a:lnTo>
                  <a:pt x="1332" y="122"/>
                </a:lnTo>
                <a:cubicBezTo>
                  <a:pt x="1344" y="114"/>
                  <a:pt x="1173" y="0"/>
                  <a:pt x="1025" y="0"/>
                </a:cubicBezTo>
                <a:close/>
              </a:path>
            </a:pathLst>
          </a:custGeom>
          <a:solidFill>
            <a:srgbClr val="EFAA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3"/>
          <p:cNvSpPr/>
          <p:nvPr/>
        </p:nvSpPr>
        <p:spPr>
          <a:xfrm>
            <a:off x="4900744" y="3480762"/>
            <a:ext cx="145351" cy="184174"/>
          </a:xfrm>
          <a:custGeom>
            <a:avLst/>
            <a:gdLst/>
            <a:ahLst/>
            <a:cxnLst/>
            <a:rect l="l" t="t" r="r" b="b"/>
            <a:pathLst>
              <a:path w="5163" h="6542" extrusionOk="0">
                <a:moveTo>
                  <a:pt x="3044" y="1"/>
                </a:moveTo>
                <a:cubicBezTo>
                  <a:pt x="1972" y="1"/>
                  <a:pt x="574" y="675"/>
                  <a:pt x="254" y="2169"/>
                </a:cubicBezTo>
                <a:cubicBezTo>
                  <a:pt x="254" y="2169"/>
                  <a:pt x="0" y="3435"/>
                  <a:pt x="349" y="3499"/>
                </a:cubicBezTo>
                <a:cubicBezTo>
                  <a:pt x="634" y="3594"/>
                  <a:pt x="412" y="4797"/>
                  <a:pt x="412" y="4987"/>
                </a:cubicBezTo>
                <a:cubicBezTo>
                  <a:pt x="380" y="5177"/>
                  <a:pt x="919" y="5177"/>
                  <a:pt x="1077" y="5240"/>
                </a:cubicBezTo>
                <a:cubicBezTo>
                  <a:pt x="1201" y="5333"/>
                  <a:pt x="1897" y="6541"/>
                  <a:pt x="2343" y="6541"/>
                </a:cubicBezTo>
                <a:cubicBezTo>
                  <a:pt x="2354" y="6541"/>
                  <a:pt x="2365" y="6540"/>
                  <a:pt x="2376" y="6539"/>
                </a:cubicBezTo>
                <a:cubicBezTo>
                  <a:pt x="2787" y="6444"/>
                  <a:pt x="4466" y="5240"/>
                  <a:pt x="4814" y="4544"/>
                </a:cubicBezTo>
                <a:cubicBezTo>
                  <a:pt x="5162" y="3879"/>
                  <a:pt x="4877" y="1377"/>
                  <a:pt x="4212" y="458"/>
                </a:cubicBezTo>
                <a:cubicBezTo>
                  <a:pt x="4006" y="159"/>
                  <a:pt x="3563" y="1"/>
                  <a:pt x="3044" y="1"/>
                </a:cubicBezTo>
                <a:close/>
              </a:path>
            </a:pathLst>
          </a:custGeom>
          <a:solidFill>
            <a:srgbClr val="EEA8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3"/>
          <p:cNvSpPr/>
          <p:nvPr/>
        </p:nvSpPr>
        <p:spPr>
          <a:xfrm>
            <a:off x="4894494" y="3470739"/>
            <a:ext cx="158414" cy="134400"/>
          </a:xfrm>
          <a:custGeom>
            <a:avLst/>
            <a:gdLst/>
            <a:ahLst/>
            <a:cxnLst/>
            <a:rect l="l" t="t" r="r" b="b"/>
            <a:pathLst>
              <a:path w="5627" h="4774" extrusionOk="0">
                <a:moveTo>
                  <a:pt x="1920" y="0"/>
                </a:moveTo>
                <a:cubicBezTo>
                  <a:pt x="1147" y="0"/>
                  <a:pt x="402" y="202"/>
                  <a:pt x="254" y="973"/>
                </a:cubicBezTo>
                <a:cubicBezTo>
                  <a:pt x="1" y="2398"/>
                  <a:pt x="412" y="2715"/>
                  <a:pt x="412" y="2715"/>
                </a:cubicBezTo>
                <a:cubicBezTo>
                  <a:pt x="644" y="2538"/>
                  <a:pt x="951" y="2489"/>
                  <a:pt x="1279" y="2489"/>
                </a:cubicBezTo>
                <a:cubicBezTo>
                  <a:pt x="1673" y="2489"/>
                  <a:pt x="2096" y="2559"/>
                  <a:pt x="2454" y="2559"/>
                </a:cubicBezTo>
                <a:cubicBezTo>
                  <a:pt x="2492" y="2559"/>
                  <a:pt x="2529" y="2558"/>
                  <a:pt x="2566" y="2556"/>
                </a:cubicBezTo>
                <a:cubicBezTo>
                  <a:pt x="2575" y="2556"/>
                  <a:pt x="2584" y="2556"/>
                  <a:pt x="2592" y="2556"/>
                </a:cubicBezTo>
                <a:cubicBezTo>
                  <a:pt x="3197" y="2556"/>
                  <a:pt x="3104" y="3633"/>
                  <a:pt x="3104" y="3633"/>
                </a:cubicBezTo>
                <a:cubicBezTo>
                  <a:pt x="3104" y="3633"/>
                  <a:pt x="3896" y="3538"/>
                  <a:pt x="4339" y="3506"/>
                </a:cubicBezTo>
                <a:cubicBezTo>
                  <a:pt x="4345" y="3506"/>
                  <a:pt x="4350" y="3506"/>
                  <a:pt x="4355" y="3506"/>
                </a:cubicBezTo>
                <a:cubicBezTo>
                  <a:pt x="4796" y="3506"/>
                  <a:pt x="5321" y="4773"/>
                  <a:pt x="5321" y="4773"/>
                </a:cubicBezTo>
                <a:cubicBezTo>
                  <a:pt x="5321" y="4773"/>
                  <a:pt x="5321" y="4773"/>
                  <a:pt x="5321" y="4773"/>
                </a:cubicBezTo>
                <a:cubicBezTo>
                  <a:pt x="5326" y="4773"/>
                  <a:pt x="5419" y="4743"/>
                  <a:pt x="5543" y="2366"/>
                </a:cubicBezTo>
                <a:cubicBezTo>
                  <a:pt x="5626" y="364"/>
                  <a:pt x="4440" y="242"/>
                  <a:pt x="3978" y="242"/>
                </a:cubicBezTo>
                <a:cubicBezTo>
                  <a:pt x="3914" y="242"/>
                  <a:pt x="3864" y="244"/>
                  <a:pt x="3833" y="244"/>
                </a:cubicBezTo>
                <a:cubicBezTo>
                  <a:pt x="3829" y="245"/>
                  <a:pt x="3825" y="245"/>
                  <a:pt x="3819" y="245"/>
                </a:cubicBezTo>
                <a:cubicBezTo>
                  <a:pt x="3658" y="245"/>
                  <a:pt x="2771" y="0"/>
                  <a:pt x="1920" y="0"/>
                </a:cubicBezTo>
                <a:close/>
              </a:path>
            </a:pathLst>
          </a:custGeom>
          <a:solidFill>
            <a:srgbClr val="2525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3"/>
          <p:cNvSpPr/>
          <p:nvPr/>
        </p:nvSpPr>
        <p:spPr>
          <a:xfrm>
            <a:off x="4989903" y="3554240"/>
            <a:ext cx="25760" cy="39836"/>
          </a:xfrm>
          <a:custGeom>
            <a:avLst/>
            <a:gdLst/>
            <a:ahLst/>
            <a:cxnLst/>
            <a:rect l="l" t="t" r="r" b="b"/>
            <a:pathLst>
              <a:path w="915" h="1415" extrusionOk="0">
                <a:moveTo>
                  <a:pt x="441" y="1"/>
                </a:moveTo>
                <a:cubicBezTo>
                  <a:pt x="431" y="1"/>
                  <a:pt x="422" y="1"/>
                  <a:pt x="412" y="2"/>
                </a:cubicBezTo>
                <a:cubicBezTo>
                  <a:pt x="0" y="65"/>
                  <a:pt x="0" y="635"/>
                  <a:pt x="0" y="762"/>
                </a:cubicBezTo>
                <a:cubicBezTo>
                  <a:pt x="20" y="1190"/>
                  <a:pt x="206" y="1414"/>
                  <a:pt x="399" y="1414"/>
                </a:cubicBezTo>
                <a:cubicBezTo>
                  <a:pt x="520" y="1414"/>
                  <a:pt x="643" y="1325"/>
                  <a:pt x="729" y="1142"/>
                </a:cubicBezTo>
                <a:cubicBezTo>
                  <a:pt x="915" y="677"/>
                  <a:pt x="858" y="1"/>
                  <a:pt x="441" y="1"/>
                </a:cubicBezTo>
                <a:close/>
              </a:path>
            </a:pathLst>
          </a:custGeom>
          <a:solidFill>
            <a:srgbClr val="EEA8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3"/>
          <p:cNvSpPr/>
          <p:nvPr/>
        </p:nvSpPr>
        <p:spPr>
          <a:xfrm>
            <a:off x="2515805" y="4138263"/>
            <a:ext cx="71367" cy="398527"/>
          </a:xfrm>
          <a:custGeom>
            <a:avLst/>
            <a:gdLst/>
            <a:ahLst/>
            <a:cxnLst/>
            <a:rect l="l" t="t" r="r" b="b"/>
            <a:pathLst>
              <a:path w="2535" h="14156" extrusionOk="0">
                <a:moveTo>
                  <a:pt x="412" y="0"/>
                </a:moveTo>
                <a:lnTo>
                  <a:pt x="1" y="63"/>
                </a:lnTo>
                <a:lnTo>
                  <a:pt x="2122" y="14156"/>
                </a:lnTo>
                <a:lnTo>
                  <a:pt x="2534" y="14093"/>
                </a:lnTo>
                <a:lnTo>
                  <a:pt x="412" y="0"/>
                </a:lnTo>
                <a:close/>
              </a:path>
            </a:pathLst>
          </a:custGeom>
          <a:solidFill>
            <a:srgbClr val="0D0C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3"/>
          <p:cNvSpPr/>
          <p:nvPr/>
        </p:nvSpPr>
        <p:spPr>
          <a:xfrm>
            <a:off x="2442693" y="4138263"/>
            <a:ext cx="71367" cy="398527"/>
          </a:xfrm>
          <a:custGeom>
            <a:avLst/>
            <a:gdLst/>
            <a:ahLst/>
            <a:cxnLst/>
            <a:rect l="l" t="t" r="r" b="b"/>
            <a:pathLst>
              <a:path w="2535" h="14156" extrusionOk="0">
                <a:moveTo>
                  <a:pt x="412" y="0"/>
                </a:moveTo>
                <a:lnTo>
                  <a:pt x="1" y="63"/>
                </a:lnTo>
                <a:lnTo>
                  <a:pt x="2123" y="14156"/>
                </a:lnTo>
                <a:lnTo>
                  <a:pt x="2534" y="14093"/>
                </a:lnTo>
                <a:lnTo>
                  <a:pt x="412" y="0"/>
                </a:lnTo>
                <a:close/>
              </a:path>
            </a:pathLst>
          </a:custGeom>
          <a:solidFill>
            <a:srgbClr val="0D0C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3"/>
          <p:cNvSpPr/>
          <p:nvPr/>
        </p:nvSpPr>
        <p:spPr>
          <a:xfrm>
            <a:off x="2132424" y="4138263"/>
            <a:ext cx="71367" cy="398527"/>
          </a:xfrm>
          <a:custGeom>
            <a:avLst/>
            <a:gdLst/>
            <a:ahLst/>
            <a:cxnLst/>
            <a:rect l="l" t="t" r="r" b="b"/>
            <a:pathLst>
              <a:path w="2535" h="14156" extrusionOk="0">
                <a:moveTo>
                  <a:pt x="2123" y="0"/>
                </a:moveTo>
                <a:lnTo>
                  <a:pt x="1" y="14093"/>
                </a:lnTo>
                <a:lnTo>
                  <a:pt x="413" y="14156"/>
                </a:lnTo>
                <a:lnTo>
                  <a:pt x="2534" y="63"/>
                </a:lnTo>
                <a:lnTo>
                  <a:pt x="2123" y="0"/>
                </a:lnTo>
                <a:close/>
              </a:path>
            </a:pathLst>
          </a:custGeom>
          <a:solidFill>
            <a:srgbClr val="0D0C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3"/>
          <p:cNvSpPr/>
          <p:nvPr/>
        </p:nvSpPr>
        <p:spPr>
          <a:xfrm>
            <a:off x="2375830" y="3643004"/>
            <a:ext cx="205992" cy="500636"/>
          </a:xfrm>
          <a:custGeom>
            <a:avLst/>
            <a:gdLst/>
            <a:ahLst/>
            <a:cxnLst/>
            <a:rect l="l" t="t" r="r" b="b"/>
            <a:pathLst>
              <a:path w="7317" h="17783" extrusionOk="0">
                <a:moveTo>
                  <a:pt x="3279" y="1"/>
                </a:moveTo>
                <a:cubicBezTo>
                  <a:pt x="3062" y="1"/>
                  <a:pt x="2854" y="5"/>
                  <a:pt x="2661" y="16"/>
                </a:cubicBezTo>
                <a:lnTo>
                  <a:pt x="1" y="17782"/>
                </a:lnTo>
                <a:lnTo>
                  <a:pt x="5638" y="17782"/>
                </a:lnTo>
                <a:lnTo>
                  <a:pt x="7316" y="301"/>
                </a:lnTo>
                <a:cubicBezTo>
                  <a:pt x="7316" y="301"/>
                  <a:pt x="5014" y="1"/>
                  <a:pt x="3279" y="1"/>
                </a:cubicBezTo>
                <a:close/>
              </a:path>
            </a:pathLst>
          </a:custGeom>
          <a:solidFill>
            <a:srgbClr val="5BCF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3"/>
          <p:cNvSpPr/>
          <p:nvPr/>
        </p:nvSpPr>
        <p:spPr>
          <a:xfrm>
            <a:off x="2375830" y="4118641"/>
            <a:ext cx="158724" cy="24999"/>
          </a:xfrm>
          <a:custGeom>
            <a:avLst/>
            <a:gdLst/>
            <a:ahLst/>
            <a:cxnLst/>
            <a:rect l="l" t="t" r="r" b="b"/>
            <a:pathLst>
              <a:path w="5638" h="888" extrusionOk="0">
                <a:moveTo>
                  <a:pt x="1" y="0"/>
                </a:moveTo>
                <a:lnTo>
                  <a:pt x="1" y="887"/>
                </a:lnTo>
                <a:lnTo>
                  <a:pt x="5638" y="887"/>
                </a:lnTo>
                <a:lnTo>
                  <a:pt x="5638" y="0"/>
                </a:lnTo>
                <a:close/>
              </a:path>
            </a:pathLst>
          </a:custGeom>
          <a:solidFill>
            <a:srgbClr val="43BF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3"/>
          <p:cNvSpPr/>
          <p:nvPr/>
        </p:nvSpPr>
        <p:spPr>
          <a:xfrm>
            <a:off x="2247455" y="3643962"/>
            <a:ext cx="334367" cy="480056"/>
          </a:xfrm>
          <a:custGeom>
            <a:avLst/>
            <a:gdLst/>
            <a:ahLst/>
            <a:cxnLst/>
            <a:rect l="l" t="t" r="r" b="b"/>
            <a:pathLst>
              <a:path w="11877" h="17052" extrusionOk="0">
                <a:moveTo>
                  <a:pt x="7381" y="1"/>
                </a:moveTo>
                <a:cubicBezTo>
                  <a:pt x="3644" y="1"/>
                  <a:pt x="0" y="393"/>
                  <a:pt x="0" y="393"/>
                </a:cubicBezTo>
                <a:lnTo>
                  <a:pt x="887" y="17051"/>
                </a:lnTo>
                <a:lnTo>
                  <a:pt x="11876" y="267"/>
                </a:lnTo>
                <a:cubicBezTo>
                  <a:pt x="10537" y="70"/>
                  <a:pt x="8951" y="1"/>
                  <a:pt x="7381" y="1"/>
                </a:cubicBezTo>
                <a:close/>
              </a:path>
            </a:pathLst>
          </a:custGeom>
          <a:solidFill>
            <a:srgbClr val="5BCF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3"/>
          <p:cNvSpPr/>
          <p:nvPr/>
        </p:nvSpPr>
        <p:spPr>
          <a:xfrm>
            <a:off x="2234955" y="3370319"/>
            <a:ext cx="234510" cy="319756"/>
          </a:xfrm>
          <a:custGeom>
            <a:avLst/>
            <a:gdLst/>
            <a:ahLst/>
            <a:cxnLst/>
            <a:rect l="l" t="t" r="r" b="b"/>
            <a:pathLst>
              <a:path w="8330" h="11358" extrusionOk="0">
                <a:moveTo>
                  <a:pt x="4643" y="0"/>
                </a:moveTo>
                <a:cubicBezTo>
                  <a:pt x="3184" y="0"/>
                  <a:pt x="2069" y="1004"/>
                  <a:pt x="1806" y="1626"/>
                </a:cubicBezTo>
                <a:cubicBezTo>
                  <a:pt x="1458" y="2418"/>
                  <a:pt x="1553" y="3906"/>
                  <a:pt x="1838" y="4920"/>
                </a:cubicBezTo>
                <a:cubicBezTo>
                  <a:pt x="2154" y="5933"/>
                  <a:pt x="2091" y="7485"/>
                  <a:pt x="1458" y="8023"/>
                </a:cubicBezTo>
                <a:cubicBezTo>
                  <a:pt x="793" y="8530"/>
                  <a:pt x="1" y="9417"/>
                  <a:pt x="33" y="11159"/>
                </a:cubicBezTo>
                <a:cubicBezTo>
                  <a:pt x="36" y="11297"/>
                  <a:pt x="106" y="11357"/>
                  <a:pt x="225" y="11357"/>
                </a:cubicBezTo>
                <a:cubicBezTo>
                  <a:pt x="1063" y="11357"/>
                  <a:pt x="4340" y="8372"/>
                  <a:pt x="4340" y="8372"/>
                </a:cubicBezTo>
                <a:lnTo>
                  <a:pt x="7190" y="4698"/>
                </a:lnTo>
                <a:cubicBezTo>
                  <a:pt x="7190" y="4698"/>
                  <a:pt x="8330" y="1373"/>
                  <a:pt x="6145" y="359"/>
                </a:cubicBezTo>
                <a:cubicBezTo>
                  <a:pt x="5620" y="105"/>
                  <a:pt x="5114" y="0"/>
                  <a:pt x="4643" y="0"/>
                </a:cubicBezTo>
                <a:close/>
              </a:path>
            </a:pathLst>
          </a:custGeom>
          <a:solidFill>
            <a:srgbClr val="2525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3"/>
          <p:cNvSpPr/>
          <p:nvPr/>
        </p:nvSpPr>
        <p:spPr>
          <a:xfrm>
            <a:off x="2331265" y="4406388"/>
            <a:ext cx="108781" cy="176432"/>
          </a:xfrm>
          <a:custGeom>
            <a:avLst/>
            <a:gdLst/>
            <a:ahLst/>
            <a:cxnLst/>
            <a:rect l="l" t="t" r="r" b="b"/>
            <a:pathLst>
              <a:path w="3864" h="6267" extrusionOk="0">
                <a:moveTo>
                  <a:pt x="1051" y="0"/>
                </a:moveTo>
                <a:cubicBezTo>
                  <a:pt x="980" y="0"/>
                  <a:pt x="914" y="13"/>
                  <a:pt x="855" y="40"/>
                </a:cubicBezTo>
                <a:cubicBezTo>
                  <a:pt x="380" y="262"/>
                  <a:pt x="0" y="832"/>
                  <a:pt x="0" y="832"/>
                </a:cubicBezTo>
                <a:cubicBezTo>
                  <a:pt x="0" y="832"/>
                  <a:pt x="1235" y="1687"/>
                  <a:pt x="887" y="3745"/>
                </a:cubicBezTo>
                <a:cubicBezTo>
                  <a:pt x="887" y="3745"/>
                  <a:pt x="824" y="6120"/>
                  <a:pt x="1140" y="6247"/>
                </a:cubicBezTo>
                <a:cubicBezTo>
                  <a:pt x="1170" y="6260"/>
                  <a:pt x="1205" y="6267"/>
                  <a:pt x="1247" y="6267"/>
                </a:cubicBezTo>
                <a:cubicBezTo>
                  <a:pt x="1697" y="6267"/>
                  <a:pt x="2803" y="5513"/>
                  <a:pt x="3325" y="4759"/>
                </a:cubicBezTo>
                <a:cubicBezTo>
                  <a:pt x="3864" y="3935"/>
                  <a:pt x="2629" y="2067"/>
                  <a:pt x="2407" y="1022"/>
                </a:cubicBezTo>
                <a:cubicBezTo>
                  <a:pt x="2324" y="633"/>
                  <a:pt x="1558" y="0"/>
                  <a:pt x="1051" y="0"/>
                </a:cubicBezTo>
                <a:close/>
              </a:path>
            </a:pathLst>
          </a:custGeom>
          <a:solidFill>
            <a:srgbClr val="D4C3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3"/>
          <p:cNvSpPr/>
          <p:nvPr/>
        </p:nvSpPr>
        <p:spPr>
          <a:xfrm>
            <a:off x="2331265" y="4407514"/>
            <a:ext cx="71338" cy="132486"/>
          </a:xfrm>
          <a:custGeom>
            <a:avLst/>
            <a:gdLst/>
            <a:ahLst/>
            <a:cxnLst/>
            <a:rect l="l" t="t" r="r" b="b"/>
            <a:pathLst>
              <a:path w="2534" h="4706" extrusionOk="0">
                <a:moveTo>
                  <a:pt x="855" y="0"/>
                </a:moveTo>
                <a:cubicBezTo>
                  <a:pt x="855" y="0"/>
                  <a:pt x="127" y="127"/>
                  <a:pt x="0" y="792"/>
                </a:cubicBezTo>
                <a:cubicBezTo>
                  <a:pt x="0" y="792"/>
                  <a:pt x="444" y="1615"/>
                  <a:pt x="634" y="2217"/>
                </a:cubicBezTo>
                <a:cubicBezTo>
                  <a:pt x="855" y="2850"/>
                  <a:pt x="887" y="4560"/>
                  <a:pt x="1045" y="4687"/>
                </a:cubicBezTo>
                <a:cubicBezTo>
                  <a:pt x="1058" y="4700"/>
                  <a:pt x="1080" y="4706"/>
                  <a:pt x="1109" y="4706"/>
                </a:cubicBezTo>
                <a:cubicBezTo>
                  <a:pt x="1377" y="4706"/>
                  <a:pt x="2261" y="4212"/>
                  <a:pt x="2375" y="3642"/>
                </a:cubicBezTo>
                <a:cubicBezTo>
                  <a:pt x="2534" y="2977"/>
                  <a:pt x="2090" y="1678"/>
                  <a:pt x="1679" y="1013"/>
                </a:cubicBezTo>
                <a:cubicBezTo>
                  <a:pt x="1267" y="348"/>
                  <a:pt x="855" y="0"/>
                  <a:pt x="855" y="0"/>
                </a:cubicBezTo>
                <a:close/>
              </a:path>
            </a:pathLst>
          </a:custGeom>
          <a:solidFill>
            <a:srgbClr val="DE96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3"/>
          <p:cNvSpPr/>
          <p:nvPr/>
        </p:nvSpPr>
        <p:spPr>
          <a:xfrm>
            <a:off x="2399000" y="4435131"/>
            <a:ext cx="32150" cy="51744"/>
          </a:xfrm>
          <a:custGeom>
            <a:avLst/>
            <a:gdLst/>
            <a:ahLst/>
            <a:cxnLst/>
            <a:rect l="l" t="t" r="r" b="b"/>
            <a:pathLst>
              <a:path w="1142" h="1838" extrusionOk="0">
                <a:moveTo>
                  <a:pt x="1" y="1"/>
                </a:moveTo>
                <a:lnTo>
                  <a:pt x="33" y="539"/>
                </a:lnTo>
                <a:lnTo>
                  <a:pt x="919" y="1838"/>
                </a:lnTo>
                <a:lnTo>
                  <a:pt x="1141" y="1679"/>
                </a:lnTo>
                <a:lnTo>
                  <a:pt x="1" y="1"/>
                </a:lnTo>
                <a:close/>
              </a:path>
            </a:pathLst>
          </a:custGeom>
          <a:solidFill>
            <a:srgbClr val="D4C3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3"/>
          <p:cNvSpPr/>
          <p:nvPr/>
        </p:nvSpPr>
        <p:spPr>
          <a:xfrm>
            <a:off x="2160970" y="3896940"/>
            <a:ext cx="288901" cy="559221"/>
          </a:xfrm>
          <a:custGeom>
            <a:avLst/>
            <a:gdLst/>
            <a:ahLst/>
            <a:cxnLst/>
            <a:rect l="l" t="t" r="r" b="b"/>
            <a:pathLst>
              <a:path w="10262" h="19864" extrusionOk="0">
                <a:moveTo>
                  <a:pt x="7927" y="1"/>
                </a:moveTo>
                <a:cubicBezTo>
                  <a:pt x="7069" y="1"/>
                  <a:pt x="5907" y="161"/>
                  <a:pt x="4339" y="623"/>
                </a:cubicBezTo>
                <a:cubicBezTo>
                  <a:pt x="4339" y="623"/>
                  <a:pt x="4877" y="1573"/>
                  <a:pt x="4339" y="2270"/>
                </a:cubicBezTo>
                <a:cubicBezTo>
                  <a:pt x="3769" y="2967"/>
                  <a:pt x="0" y="4867"/>
                  <a:pt x="32" y="5943"/>
                </a:cubicBezTo>
                <a:cubicBezTo>
                  <a:pt x="64" y="7052"/>
                  <a:pt x="760" y="8762"/>
                  <a:pt x="982" y="9174"/>
                </a:cubicBezTo>
                <a:cubicBezTo>
                  <a:pt x="1235" y="9617"/>
                  <a:pt x="2154" y="11422"/>
                  <a:pt x="2629" y="12467"/>
                </a:cubicBezTo>
                <a:cubicBezTo>
                  <a:pt x="3104" y="13544"/>
                  <a:pt x="5859" y="18579"/>
                  <a:pt x="6398" y="19719"/>
                </a:cubicBezTo>
                <a:cubicBezTo>
                  <a:pt x="6445" y="19818"/>
                  <a:pt x="6486" y="19863"/>
                  <a:pt x="6521" y="19863"/>
                </a:cubicBezTo>
                <a:cubicBezTo>
                  <a:pt x="6877" y="19863"/>
                  <a:pt x="6588" y="15159"/>
                  <a:pt x="6588" y="15159"/>
                </a:cubicBezTo>
                <a:lnTo>
                  <a:pt x="3864" y="7115"/>
                </a:lnTo>
                <a:lnTo>
                  <a:pt x="10261" y="845"/>
                </a:lnTo>
                <a:cubicBezTo>
                  <a:pt x="10261" y="845"/>
                  <a:pt x="9893" y="1"/>
                  <a:pt x="7927" y="1"/>
                </a:cubicBezTo>
                <a:close/>
              </a:path>
            </a:pathLst>
          </a:custGeom>
          <a:solidFill>
            <a:srgbClr val="DE96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3"/>
          <p:cNvSpPr/>
          <p:nvPr/>
        </p:nvSpPr>
        <p:spPr>
          <a:xfrm>
            <a:off x="2217135" y="3611840"/>
            <a:ext cx="351315" cy="291970"/>
          </a:xfrm>
          <a:custGeom>
            <a:avLst/>
            <a:gdLst/>
            <a:ahLst/>
            <a:cxnLst/>
            <a:rect l="l" t="t" r="r" b="b"/>
            <a:pathLst>
              <a:path w="12479" h="10371" extrusionOk="0">
                <a:moveTo>
                  <a:pt x="6251" y="1"/>
                </a:moveTo>
                <a:cubicBezTo>
                  <a:pt x="5388" y="1"/>
                  <a:pt x="4783" y="109"/>
                  <a:pt x="4783" y="109"/>
                </a:cubicBezTo>
                <a:cubicBezTo>
                  <a:pt x="4783" y="109"/>
                  <a:pt x="3009" y="489"/>
                  <a:pt x="2281" y="901"/>
                </a:cubicBezTo>
                <a:cubicBezTo>
                  <a:pt x="1584" y="1313"/>
                  <a:pt x="1" y="3213"/>
                  <a:pt x="1" y="4036"/>
                </a:cubicBezTo>
                <a:cubicBezTo>
                  <a:pt x="1" y="4860"/>
                  <a:pt x="6873" y="5620"/>
                  <a:pt x="6873" y="5620"/>
                </a:cubicBezTo>
                <a:lnTo>
                  <a:pt x="8171" y="10370"/>
                </a:lnTo>
                <a:cubicBezTo>
                  <a:pt x="8171" y="10370"/>
                  <a:pt x="11655" y="9515"/>
                  <a:pt x="12066" y="8818"/>
                </a:cubicBezTo>
                <a:cubicBezTo>
                  <a:pt x="12478" y="8122"/>
                  <a:pt x="10705" y="3118"/>
                  <a:pt x="10451" y="2073"/>
                </a:cubicBezTo>
                <a:cubicBezTo>
                  <a:pt x="10198" y="996"/>
                  <a:pt x="8900" y="299"/>
                  <a:pt x="7474" y="78"/>
                </a:cubicBezTo>
                <a:cubicBezTo>
                  <a:pt x="7037" y="21"/>
                  <a:pt x="6620" y="1"/>
                  <a:pt x="6251" y="1"/>
                </a:cubicBezTo>
                <a:close/>
              </a:path>
            </a:pathLst>
          </a:custGeom>
          <a:solidFill>
            <a:srgbClr val="ED3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3"/>
          <p:cNvSpPr/>
          <p:nvPr/>
        </p:nvSpPr>
        <p:spPr>
          <a:xfrm>
            <a:off x="2227833" y="3918927"/>
            <a:ext cx="300472" cy="583376"/>
          </a:xfrm>
          <a:custGeom>
            <a:avLst/>
            <a:gdLst/>
            <a:ahLst/>
            <a:cxnLst/>
            <a:rect l="l" t="t" r="r" b="b"/>
            <a:pathLst>
              <a:path w="10673" h="20722" extrusionOk="0">
                <a:moveTo>
                  <a:pt x="8615" y="0"/>
                </a:moveTo>
                <a:lnTo>
                  <a:pt x="8615" y="0"/>
                </a:lnTo>
                <a:cubicBezTo>
                  <a:pt x="5511" y="32"/>
                  <a:pt x="4688" y="2344"/>
                  <a:pt x="2344" y="3167"/>
                </a:cubicBezTo>
                <a:cubicBezTo>
                  <a:pt x="1" y="3991"/>
                  <a:pt x="1077" y="7221"/>
                  <a:pt x="1077" y="7443"/>
                </a:cubicBezTo>
                <a:cubicBezTo>
                  <a:pt x="1077" y="7633"/>
                  <a:pt x="2186" y="9659"/>
                  <a:pt x="2376" y="10325"/>
                </a:cubicBezTo>
                <a:cubicBezTo>
                  <a:pt x="2534" y="10958"/>
                  <a:pt x="3167" y="15423"/>
                  <a:pt x="3294" y="16563"/>
                </a:cubicBezTo>
                <a:cubicBezTo>
                  <a:pt x="3452" y="17672"/>
                  <a:pt x="3484" y="20617"/>
                  <a:pt x="3484" y="20617"/>
                </a:cubicBezTo>
                <a:cubicBezTo>
                  <a:pt x="3533" y="20691"/>
                  <a:pt x="3607" y="20721"/>
                  <a:pt x="3695" y="20721"/>
                </a:cubicBezTo>
                <a:cubicBezTo>
                  <a:pt x="4060" y="20721"/>
                  <a:pt x="4662" y="20188"/>
                  <a:pt x="4688" y="19984"/>
                </a:cubicBezTo>
                <a:cubicBezTo>
                  <a:pt x="4719" y="19730"/>
                  <a:pt x="5701" y="14821"/>
                  <a:pt x="5891" y="12700"/>
                </a:cubicBezTo>
                <a:cubicBezTo>
                  <a:pt x="6113" y="10546"/>
                  <a:pt x="5448" y="7284"/>
                  <a:pt x="5448" y="7284"/>
                </a:cubicBezTo>
                <a:lnTo>
                  <a:pt x="7696" y="7284"/>
                </a:lnTo>
                <a:cubicBezTo>
                  <a:pt x="7696" y="7284"/>
                  <a:pt x="7698" y="7284"/>
                  <a:pt x="7701" y="7284"/>
                </a:cubicBezTo>
                <a:cubicBezTo>
                  <a:pt x="7792" y="7284"/>
                  <a:pt x="9146" y="7255"/>
                  <a:pt x="9850" y="5511"/>
                </a:cubicBezTo>
                <a:cubicBezTo>
                  <a:pt x="10673" y="3516"/>
                  <a:pt x="9153" y="1521"/>
                  <a:pt x="8805" y="1172"/>
                </a:cubicBezTo>
                <a:cubicBezTo>
                  <a:pt x="8488" y="824"/>
                  <a:pt x="8615" y="0"/>
                  <a:pt x="8615" y="0"/>
                </a:cubicBezTo>
                <a:close/>
              </a:path>
            </a:pathLst>
          </a:custGeom>
          <a:solidFill>
            <a:srgbClr val="EEA8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3"/>
          <p:cNvSpPr/>
          <p:nvPr/>
        </p:nvSpPr>
        <p:spPr>
          <a:xfrm>
            <a:off x="2251903" y="4480400"/>
            <a:ext cx="130205" cy="152418"/>
          </a:xfrm>
          <a:custGeom>
            <a:avLst/>
            <a:gdLst/>
            <a:ahLst/>
            <a:cxnLst/>
            <a:rect l="l" t="t" r="r" b="b"/>
            <a:pathLst>
              <a:path w="4625" h="5414" extrusionOk="0">
                <a:moveTo>
                  <a:pt x="3484" y="0"/>
                </a:moveTo>
                <a:cubicBezTo>
                  <a:pt x="3076" y="0"/>
                  <a:pt x="2692" y="135"/>
                  <a:pt x="2692" y="135"/>
                </a:cubicBezTo>
                <a:cubicBezTo>
                  <a:pt x="2692" y="135"/>
                  <a:pt x="3104" y="1560"/>
                  <a:pt x="1521" y="2953"/>
                </a:cubicBezTo>
                <a:cubicBezTo>
                  <a:pt x="1521" y="2953"/>
                  <a:pt x="1" y="4758"/>
                  <a:pt x="159" y="5075"/>
                </a:cubicBezTo>
                <a:cubicBezTo>
                  <a:pt x="280" y="5276"/>
                  <a:pt x="926" y="5414"/>
                  <a:pt x="1625" y="5414"/>
                </a:cubicBezTo>
                <a:cubicBezTo>
                  <a:pt x="2024" y="5414"/>
                  <a:pt x="2442" y="5369"/>
                  <a:pt x="2787" y="5265"/>
                </a:cubicBezTo>
                <a:cubicBezTo>
                  <a:pt x="3738" y="5012"/>
                  <a:pt x="3928" y="2731"/>
                  <a:pt x="4434" y="1813"/>
                </a:cubicBezTo>
                <a:cubicBezTo>
                  <a:pt x="4624" y="1401"/>
                  <a:pt x="4339" y="166"/>
                  <a:pt x="3833" y="40"/>
                </a:cubicBezTo>
                <a:cubicBezTo>
                  <a:pt x="3720" y="11"/>
                  <a:pt x="3601" y="0"/>
                  <a:pt x="3484" y="0"/>
                </a:cubicBezTo>
                <a:close/>
              </a:path>
            </a:pathLst>
          </a:custGeom>
          <a:solidFill>
            <a:srgbClr val="E6D3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3"/>
          <p:cNvSpPr/>
          <p:nvPr/>
        </p:nvSpPr>
        <p:spPr>
          <a:xfrm>
            <a:off x="2280450" y="4477839"/>
            <a:ext cx="82937" cy="116917"/>
          </a:xfrm>
          <a:custGeom>
            <a:avLst/>
            <a:gdLst/>
            <a:ahLst/>
            <a:cxnLst/>
            <a:rect l="l" t="t" r="r" b="b"/>
            <a:pathLst>
              <a:path w="2946" h="4153" extrusionOk="0">
                <a:moveTo>
                  <a:pt x="2282" y="0"/>
                </a:moveTo>
                <a:cubicBezTo>
                  <a:pt x="2092" y="0"/>
                  <a:pt x="1876" y="53"/>
                  <a:pt x="1678" y="226"/>
                </a:cubicBezTo>
                <a:cubicBezTo>
                  <a:pt x="1678" y="226"/>
                  <a:pt x="1488" y="1112"/>
                  <a:pt x="1267" y="1746"/>
                </a:cubicBezTo>
                <a:cubicBezTo>
                  <a:pt x="1045" y="2379"/>
                  <a:pt x="0" y="3741"/>
                  <a:pt x="32" y="3899"/>
                </a:cubicBezTo>
                <a:cubicBezTo>
                  <a:pt x="51" y="4014"/>
                  <a:pt x="476" y="4152"/>
                  <a:pt x="928" y="4152"/>
                </a:cubicBezTo>
                <a:cubicBezTo>
                  <a:pt x="1223" y="4152"/>
                  <a:pt x="1529" y="4093"/>
                  <a:pt x="1742" y="3931"/>
                </a:cubicBezTo>
                <a:cubicBezTo>
                  <a:pt x="2249" y="3519"/>
                  <a:pt x="2724" y="2252"/>
                  <a:pt x="2819" y="1461"/>
                </a:cubicBezTo>
                <a:cubicBezTo>
                  <a:pt x="2945" y="669"/>
                  <a:pt x="2819" y="131"/>
                  <a:pt x="2819" y="131"/>
                </a:cubicBezTo>
                <a:cubicBezTo>
                  <a:pt x="2819" y="131"/>
                  <a:pt x="2582" y="0"/>
                  <a:pt x="2282" y="0"/>
                </a:cubicBezTo>
                <a:close/>
              </a:path>
            </a:pathLst>
          </a:custGeom>
          <a:solidFill>
            <a:srgbClr val="EEA8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3"/>
          <p:cNvSpPr/>
          <p:nvPr/>
        </p:nvSpPr>
        <p:spPr>
          <a:xfrm>
            <a:off x="2364232" y="4531413"/>
            <a:ext cx="12528" cy="56221"/>
          </a:xfrm>
          <a:custGeom>
            <a:avLst/>
            <a:gdLst/>
            <a:ahLst/>
            <a:cxnLst/>
            <a:rect l="l" t="t" r="r" b="b"/>
            <a:pathLst>
              <a:path w="445" h="1997" extrusionOk="0">
                <a:moveTo>
                  <a:pt x="444" y="1"/>
                </a:moveTo>
                <a:lnTo>
                  <a:pt x="128" y="413"/>
                </a:lnTo>
                <a:lnTo>
                  <a:pt x="1" y="1996"/>
                </a:lnTo>
                <a:lnTo>
                  <a:pt x="286" y="1996"/>
                </a:lnTo>
                <a:lnTo>
                  <a:pt x="444" y="1"/>
                </a:lnTo>
                <a:close/>
              </a:path>
            </a:pathLst>
          </a:custGeom>
          <a:solidFill>
            <a:srgbClr val="E6D3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3"/>
          <p:cNvSpPr/>
          <p:nvPr/>
        </p:nvSpPr>
        <p:spPr>
          <a:xfrm>
            <a:off x="2157395" y="3896940"/>
            <a:ext cx="369136" cy="227078"/>
          </a:xfrm>
          <a:custGeom>
            <a:avLst/>
            <a:gdLst/>
            <a:ahLst/>
            <a:cxnLst/>
            <a:rect l="l" t="t" r="r" b="b"/>
            <a:pathLst>
              <a:path w="13112" h="8066" extrusionOk="0">
                <a:moveTo>
                  <a:pt x="8043" y="1"/>
                </a:moveTo>
                <a:cubicBezTo>
                  <a:pt x="7181" y="1"/>
                  <a:pt x="6012" y="161"/>
                  <a:pt x="4434" y="623"/>
                </a:cubicBezTo>
                <a:cubicBezTo>
                  <a:pt x="4434" y="623"/>
                  <a:pt x="5004" y="1573"/>
                  <a:pt x="4434" y="2270"/>
                </a:cubicBezTo>
                <a:cubicBezTo>
                  <a:pt x="3896" y="2967"/>
                  <a:pt x="444" y="3473"/>
                  <a:pt x="159" y="5848"/>
                </a:cubicBezTo>
                <a:cubicBezTo>
                  <a:pt x="96" y="6387"/>
                  <a:pt x="349" y="7337"/>
                  <a:pt x="602" y="7970"/>
                </a:cubicBezTo>
                <a:cubicBezTo>
                  <a:pt x="602" y="7939"/>
                  <a:pt x="1" y="6830"/>
                  <a:pt x="3041" y="6387"/>
                </a:cubicBezTo>
                <a:cubicBezTo>
                  <a:pt x="3463" y="6327"/>
                  <a:pt x="3846" y="6305"/>
                  <a:pt x="4191" y="6305"/>
                </a:cubicBezTo>
                <a:cubicBezTo>
                  <a:pt x="4391" y="6305"/>
                  <a:pt x="4577" y="6312"/>
                  <a:pt x="4751" y="6324"/>
                </a:cubicBezTo>
                <a:cubicBezTo>
                  <a:pt x="7031" y="6577"/>
                  <a:pt x="7950" y="8065"/>
                  <a:pt x="7950" y="8065"/>
                </a:cubicBezTo>
                <a:lnTo>
                  <a:pt x="10198" y="8065"/>
                </a:lnTo>
                <a:cubicBezTo>
                  <a:pt x="10198" y="8065"/>
                  <a:pt x="10200" y="8065"/>
                  <a:pt x="10203" y="8065"/>
                </a:cubicBezTo>
                <a:cubicBezTo>
                  <a:pt x="10296" y="8065"/>
                  <a:pt x="11679" y="8036"/>
                  <a:pt x="12352" y="6292"/>
                </a:cubicBezTo>
                <a:cubicBezTo>
                  <a:pt x="13112" y="4297"/>
                  <a:pt x="12067" y="1985"/>
                  <a:pt x="11877" y="1542"/>
                </a:cubicBezTo>
                <a:cubicBezTo>
                  <a:pt x="11718" y="1035"/>
                  <a:pt x="11433" y="465"/>
                  <a:pt x="11433" y="465"/>
                </a:cubicBezTo>
                <a:cubicBezTo>
                  <a:pt x="11212" y="465"/>
                  <a:pt x="10610" y="813"/>
                  <a:pt x="10388" y="845"/>
                </a:cubicBezTo>
                <a:cubicBezTo>
                  <a:pt x="10388" y="845"/>
                  <a:pt x="10020" y="1"/>
                  <a:pt x="8043" y="1"/>
                </a:cubicBezTo>
                <a:close/>
              </a:path>
            </a:pathLst>
          </a:custGeom>
          <a:solidFill>
            <a:srgbClr val="2525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3"/>
          <p:cNvSpPr/>
          <p:nvPr/>
        </p:nvSpPr>
        <p:spPr>
          <a:xfrm>
            <a:off x="2161871" y="3703166"/>
            <a:ext cx="304920" cy="200643"/>
          </a:xfrm>
          <a:custGeom>
            <a:avLst/>
            <a:gdLst/>
            <a:ahLst/>
            <a:cxnLst/>
            <a:rect l="l" t="t" r="r" b="b"/>
            <a:pathLst>
              <a:path w="10831" h="7127" extrusionOk="0">
                <a:moveTo>
                  <a:pt x="0" y="1"/>
                </a:moveTo>
                <a:lnTo>
                  <a:pt x="760" y="7126"/>
                </a:lnTo>
                <a:lnTo>
                  <a:pt x="10831" y="7126"/>
                </a:lnTo>
                <a:lnTo>
                  <a:pt x="10071" y="1"/>
                </a:lnTo>
                <a:close/>
              </a:path>
            </a:pathLst>
          </a:custGeom>
          <a:solidFill>
            <a:srgbClr val="DED1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3"/>
          <p:cNvSpPr/>
          <p:nvPr/>
        </p:nvSpPr>
        <p:spPr>
          <a:xfrm>
            <a:off x="2441820" y="3885932"/>
            <a:ext cx="47268" cy="17877"/>
          </a:xfrm>
          <a:custGeom>
            <a:avLst/>
            <a:gdLst/>
            <a:ahLst/>
            <a:cxnLst/>
            <a:rect l="l" t="t" r="r" b="b"/>
            <a:pathLst>
              <a:path w="1679" h="635" extrusionOk="0">
                <a:moveTo>
                  <a:pt x="0" y="1"/>
                </a:moveTo>
                <a:lnTo>
                  <a:pt x="0" y="634"/>
                </a:lnTo>
                <a:lnTo>
                  <a:pt x="1679" y="634"/>
                </a:lnTo>
                <a:lnTo>
                  <a:pt x="1679" y="1"/>
                </a:lnTo>
                <a:close/>
              </a:path>
            </a:pathLst>
          </a:custGeom>
          <a:solidFill>
            <a:srgbClr val="DED1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3"/>
          <p:cNvSpPr/>
          <p:nvPr/>
        </p:nvSpPr>
        <p:spPr>
          <a:xfrm>
            <a:off x="1988002" y="3903781"/>
            <a:ext cx="902288" cy="26773"/>
          </a:xfrm>
          <a:custGeom>
            <a:avLst/>
            <a:gdLst/>
            <a:ahLst/>
            <a:cxnLst/>
            <a:rect l="l" t="t" r="r" b="b"/>
            <a:pathLst>
              <a:path w="32050" h="951" extrusionOk="0">
                <a:moveTo>
                  <a:pt x="1" y="0"/>
                </a:moveTo>
                <a:lnTo>
                  <a:pt x="1" y="950"/>
                </a:lnTo>
                <a:lnTo>
                  <a:pt x="32050" y="950"/>
                </a:lnTo>
                <a:lnTo>
                  <a:pt x="32050" y="0"/>
                </a:lnTo>
                <a:close/>
              </a:path>
            </a:pathLst>
          </a:custGeom>
          <a:solidFill>
            <a:srgbClr val="43BF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3"/>
          <p:cNvSpPr/>
          <p:nvPr/>
        </p:nvSpPr>
        <p:spPr>
          <a:xfrm>
            <a:off x="2303084" y="3394333"/>
            <a:ext cx="143212" cy="196533"/>
          </a:xfrm>
          <a:custGeom>
            <a:avLst/>
            <a:gdLst/>
            <a:ahLst/>
            <a:cxnLst/>
            <a:rect l="l" t="t" r="r" b="b"/>
            <a:pathLst>
              <a:path w="5087" h="6981" extrusionOk="0">
                <a:moveTo>
                  <a:pt x="2351" y="0"/>
                </a:moveTo>
                <a:cubicBezTo>
                  <a:pt x="1531" y="0"/>
                  <a:pt x="1" y="365"/>
                  <a:pt x="399" y="3180"/>
                </a:cubicBezTo>
                <a:cubicBezTo>
                  <a:pt x="880" y="6574"/>
                  <a:pt x="2346" y="6861"/>
                  <a:pt x="2744" y="6861"/>
                </a:cubicBezTo>
                <a:cubicBezTo>
                  <a:pt x="2792" y="6861"/>
                  <a:pt x="2824" y="6857"/>
                  <a:pt x="2838" y="6854"/>
                </a:cubicBezTo>
                <a:cubicBezTo>
                  <a:pt x="2965" y="6822"/>
                  <a:pt x="4453" y="6980"/>
                  <a:pt x="4770" y="3845"/>
                </a:cubicBezTo>
                <a:cubicBezTo>
                  <a:pt x="5086" y="742"/>
                  <a:pt x="2838" y="45"/>
                  <a:pt x="2838" y="45"/>
                </a:cubicBezTo>
                <a:cubicBezTo>
                  <a:pt x="2838" y="45"/>
                  <a:pt x="2638" y="0"/>
                  <a:pt x="2351" y="0"/>
                </a:cubicBezTo>
                <a:close/>
              </a:path>
            </a:pathLst>
          </a:custGeom>
          <a:solidFill>
            <a:srgbClr val="EEA8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3"/>
          <p:cNvSpPr/>
          <p:nvPr/>
        </p:nvSpPr>
        <p:spPr>
          <a:xfrm>
            <a:off x="2340020" y="3550861"/>
            <a:ext cx="78827" cy="81839"/>
          </a:xfrm>
          <a:custGeom>
            <a:avLst/>
            <a:gdLst/>
            <a:ahLst/>
            <a:cxnLst/>
            <a:rect l="l" t="t" r="r" b="b"/>
            <a:pathLst>
              <a:path w="2800" h="2907" extrusionOk="0">
                <a:moveTo>
                  <a:pt x="418" y="0"/>
                </a:moveTo>
                <a:cubicBezTo>
                  <a:pt x="155" y="0"/>
                  <a:pt x="0" y="100"/>
                  <a:pt x="69" y="375"/>
                </a:cubicBezTo>
                <a:cubicBezTo>
                  <a:pt x="354" y="1420"/>
                  <a:pt x="69" y="1927"/>
                  <a:pt x="69" y="2529"/>
                </a:cubicBezTo>
                <a:cubicBezTo>
                  <a:pt x="69" y="2780"/>
                  <a:pt x="682" y="2907"/>
                  <a:pt x="1316" y="2907"/>
                </a:cubicBezTo>
                <a:cubicBezTo>
                  <a:pt x="2043" y="2907"/>
                  <a:pt x="2799" y="2740"/>
                  <a:pt x="2698" y="2402"/>
                </a:cubicBezTo>
                <a:cubicBezTo>
                  <a:pt x="2476" y="1737"/>
                  <a:pt x="2603" y="724"/>
                  <a:pt x="2603" y="724"/>
                </a:cubicBezTo>
                <a:cubicBezTo>
                  <a:pt x="2603" y="724"/>
                  <a:pt x="1122" y="0"/>
                  <a:pt x="418" y="0"/>
                </a:cubicBezTo>
                <a:close/>
              </a:path>
            </a:pathLst>
          </a:custGeom>
          <a:solidFill>
            <a:srgbClr val="EEA8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3"/>
          <p:cNvSpPr/>
          <p:nvPr/>
        </p:nvSpPr>
        <p:spPr>
          <a:xfrm>
            <a:off x="2295680" y="3389041"/>
            <a:ext cx="161314" cy="125138"/>
          </a:xfrm>
          <a:custGeom>
            <a:avLst/>
            <a:gdLst/>
            <a:ahLst/>
            <a:cxnLst/>
            <a:rect l="l" t="t" r="r" b="b"/>
            <a:pathLst>
              <a:path w="5730" h="4445" extrusionOk="0">
                <a:moveTo>
                  <a:pt x="2214" y="0"/>
                </a:moveTo>
                <a:cubicBezTo>
                  <a:pt x="0" y="0"/>
                  <a:pt x="394" y="3479"/>
                  <a:pt x="599" y="4445"/>
                </a:cubicBezTo>
                <a:cubicBezTo>
                  <a:pt x="599" y="4445"/>
                  <a:pt x="1201" y="2893"/>
                  <a:pt x="2531" y="1658"/>
                </a:cubicBezTo>
                <a:cubicBezTo>
                  <a:pt x="2531" y="1658"/>
                  <a:pt x="3734" y="3590"/>
                  <a:pt x="5033" y="4033"/>
                </a:cubicBezTo>
                <a:cubicBezTo>
                  <a:pt x="5033" y="4033"/>
                  <a:pt x="5729" y="771"/>
                  <a:pt x="2816" y="74"/>
                </a:cubicBezTo>
                <a:cubicBezTo>
                  <a:pt x="2596" y="24"/>
                  <a:pt x="2396" y="0"/>
                  <a:pt x="2214" y="0"/>
                </a:cubicBezTo>
                <a:close/>
              </a:path>
            </a:pathLst>
          </a:custGeom>
          <a:solidFill>
            <a:srgbClr val="2525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3"/>
          <p:cNvSpPr/>
          <p:nvPr/>
        </p:nvSpPr>
        <p:spPr>
          <a:xfrm>
            <a:off x="2351760" y="3574791"/>
            <a:ext cx="57093" cy="21509"/>
          </a:xfrm>
          <a:custGeom>
            <a:avLst/>
            <a:gdLst/>
            <a:ahLst/>
            <a:cxnLst/>
            <a:rect l="l" t="t" r="r" b="b"/>
            <a:pathLst>
              <a:path w="2028" h="764" extrusionOk="0">
                <a:moveTo>
                  <a:pt x="1" y="0"/>
                </a:moveTo>
                <a:cubicBezTo>
                  <a:pt x="1" y="0"/>
                  <a:pt x="265" y="764"/>
                  <a:pt x="1020" y="764"/>
                </a:cubicBezTo>
                <a:cubicBezTo>
                  <a:pt x="1049" y="764"/>
                  <a:pt x="1078" y="763"/>
                  <a:pt x="1109" y="760"/>
                </a:cubicBezTo>
                <a:cubicBezTo>
                  <a:pt x="1932" y="697"/>
                  <a:pt x="2027" y="95"/>
                  <a:pt x="2027" y="95"/>
                </a:cubicBezTo>
                <a:lnTo>
                  <a:pt x="2027" y="95"/>
                </a:lnTo>
                <a:cubicBezTo>
                  <a:pt x="1674" y="350"/>
                  <a:pt x="1346" y="438"/>
                  <a:pt x="1060" y="438"/>
                </a:cubicBezTo>
                <a:cubicBezTo>
                  <a:pt x="423" y="438"/>
                  <a:pt x="1" y="0"/>
                  <a:pt x="1" y="0"/>
                </a:cubicBezTo>
                <a:close/>
              </a:path>
            </a:pathLst>
          </a:custGeom>
          <a:solidFill>
            <a:srgbClr val="A77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3"/>
          <p:cNvSpPr/>
          <p:nvPr/>
        </p:nvSpPr>
        <p:spPr>
          <a:xfrm>
            <a:off x="2320567" y="3385775"/>
            <a:ext cx="97211" cy="41046"/>
          </a:xfrm>
          <a:custGeom>
            <a:avLst/>
            <a:gdLst/>
            <a:ahLst/>
            <a:cxnLst/>
            <a:rect l="l" t="t" r="r" b="b"/>
            <a:pathLst>
              <a:path w="3453" h="1458" extrusionOk="0">
                <a:moveTo>
                  <a:pt x="1742" y="0"/>
                </a:moveTo>
                <a:cubicBezTo>
                  <a:pt x="412" y="0"/>
                  <a:pt x="0" y="1457"/>
                  <a:pt x="0" y="1457"/>
                </a:cubicBezTo>
                <a:cubicBezTo>
                  <a:pt x="0" y="1457"/>
                  <a:pt x="633" y="222"/>
                  <a:pt x="1742" y="159"/>
                </a:cubicBezTo>
                <a:cubicBezTo>
                  <a:pt x="1777" y="157"/>
                  <a:pt x="1811" y="156"/>
                  <a:pt x="1845" y="156"/>
                </a:cubicBezTo>
                <a:cubicBezTo>
                  <a:pt x="2859" y="156"/>
                  <a:pt x="3452" y="1046"/>
                  <a:pt x="3452" y="1046"/>
                </a:cubicBezTo>
                <a:cubicBezTo>
                  <a:pt x="3452" y="1046"/>
                  <a:pt x="3040" y="0"/>
                  <a:pt x="1742" y="0"/>
                </a:cubicBez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3"/>
          <p:cNvSpPr/>
          <p:nvPr/>
        </p:nvSpPr>
        <p:spPr>
          <a:xfrm>
            <a:off x="2326197" y="3610573"/>
            <a:ext cx="97802" cy="65905"/>
          </a:xfrm>
          <a:custGeom>
            <a:avLst/>
            <a:gdLst/>
            <a:ahLst/>
            <a:cxnLst/>
            <a:rect l="l" t="t" r="r" b="b"/>
            <a:pathLst>
              <a:path w="3474" h="2341" extrusionOk="0">
                <a:moveTo>
                  <a:pt x="2169" y="0"/>
                </a:moveTo>
                <a:cubicBezTo>
                  <a:pt x="1040" y="0"/>
                  <a:pt x="338" y="281"/>
                  <a:pt x="338" y="281"/>
                </a:cubicBezTo>
                <a:cubicBezTo>
                  <a:pt x="338" y="281"/>
                  <a:pt x="0" y="2341"/>
                  <a:pt x="1626" y="2341"/>
                </a:cubicBezTo>
                <a:cubicBezTo>
                  <a:pt x="1650" y="2341"/>
                  <a:pt x="1675" y="2340"/>
                  <a:pt x="1700" y="2340"/>
                </a:cubicBezTo>
                <a:cubicBezTo>
                  <a:pt x="3410" y="2276"/>
                  <a:pt x="3474" y="123"/>
                  <a:pt x="3474" y="123"/>
                </a:cubicBezTo>
                <a:cubicBezTo>
                  <a:pt x="2996" y="34"/>
                  <a:pt x="2557" y="0"/>
                  <a:pt x="2169" y="0"/>
                </a:cubicBezTo>
                <a:close/>
              </a:path>
            </a:pathLst>
          </a:custGeom>
          <a:solidFill>
            <a:srgbClr val="EEA8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3"/>
          <p:cNvSpPr/>
          <p:nvPr/>
        </p:nvSpPr>
        <p:spPr>
          <a:xfrm>
            <a:off x="2870639" y="3930526"/>
            <a:ext cx="19650" cy="688300"/>
          </a:xfrm>
          <a:custGeom>
            <a:avLst/>
            <a:gdLst/>
            <a:ahLst/>
            <a:cxnLst/>
            <a:rect l="l" t="t" r="r" b="b"/>
            <a:pathLst>
              <a:path w="698" h="24449" extrusionOk="0">
                <a:moveTo>
                  <a:pt x="1" y="0"/>
                </a:moveTo>
                <a:lnTo>
                  <a:pt x="1" y="24449"/>
                </a:lnTo>
                <a:lnTo>
                  <a:pt x="698" y="24449"/>
                </a:lnTo>
                <a:lnTo>
                  <a:pt x="698" y="0"/>
                </a:lnTo>
                <a:close/>
              </a:path>
            </a:pathLst>
          </a:custGeom>
          <a:solidFill>
            <a:srgbClr val="0D0C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3"/>
          <p:cNvSpPr/>
          <p:nvPr/>
        </p:nvSpPr>
        <p:spPr>
          <a:xfrm>
            <a:off x="1988002" y="3930526"/>
            <a:ext cx="20523" cy="688300"/>
          </a:xfrm>
          <a:custGeom>
            <a:avLst/>
            <a:gdLst/>
            <a:ahLst/>
            <a:cxnLst/>
            <a:rect l="l" t="t" r="r" b="b"/>
            <a:pathLst>
              <a:path w="729" h="24449" extrusionOk="0">
                <a:moveTo>
                  <a:pt x="1" y="0"/>
                </a:moveTo>
                <a:lnTo>
                  <a:pt x="1" y="24449"/>
                </a:lnTo>
                <a:lnTo>
                  <a:pt x="729" y="24449"/>
                </a:lnTo>
                <a:lnTo>
                  <a:pt x="729" y="0"/>
                </a:lnTo>
                <a:close/>
              </a:path>
            </a:pathLst>
          </a:custGeom>
          <a:solidFill>
            <a:srgbClr val="0D0C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" name="Google Shape;161;p13"/>
          <p:cNvGrpSpPr/>
          <p:nvPr/>
        </p:nvGrpSpPr>
        <p:grpSpPr>
          <a:xfrm>
            <a:off x="2305420" y="925060"/>
            <a:ext cx="330792" cy="455648"/>
            <a:chOff x="2304520" y="1130985"/>
            <a:chExt cx="330792" cy="455648"/>
          </a:xfrm>
        </p:grpSpPr>
        <p:sp>
          <p:nvSpPr>
            <p:cNvPr id="162" name="Google Shape;162;p13"/>
            <p:cNvSpPr/>
            <p:nvPr/>
          </p:nvSpPr>
          <p:spPr>
            <a:xfrm>
              <a:off x="2304520" y="1130985"/>
              <a:ext cx="330792" cy="418205"/>
            </a:xfrm>
            <a:custGeom>
              <a:avLst/>
              <a:gdLst/>
              <a:ahLst/>
              <a:cxnLst/>
              <a:rect l="l" t="t" r="r" b="b"/>
              <a:pathLst>
                <a:path w="11750" h="14855" extrusionOk="0">
                  <a:moveTo>
                    <a:pt x="5715" y="439"/>
                  </a:moveTo>
                  <a:cubicBezTo>
                    <a:pt x="6172" y="439"/>
                    <a:pt x="6635" y="503"/>
                    <a:pt x="7094" y="635"/>
                  </a:cubicBezTo>
                  <a:cubicBezTo>
                    <a:pt x="9722" y="1395"/>
                    <a:pt x="11243" y="4182"/>
                    <a:pt x="10483" y="6811"/>
                  </a:cubicBezTo>
                  <a:cubicBezTo>
                    <a:pt x="10071" y="8267"/>
                    <a:pt x="9026" y="9439"/>
                    <a:pt x="7601" y="10041"/>
                  </a:cubicBezTo>
                  <a:lnTo>
                    <a:pt x="7537" y="10073"/>
                  </a:lnTo>
                  <a:lnTo>
                    <a:pt x="7506" y="10104"/>
                  </a:lnTo>
                  <a:cubicBezTo>
                    <a:pt x="6841" y="11181"/>
                    <a:pt x="6366" y="12163"/>
                    <a:pt x="6081" y="13081"/>
                  </a:cubicBezTo>
                  <a:cubicBezTo>
                    <a:pt x="5921" y="13878"/>
                    <a:pt x="5137" y="14408"/>
                    <a:pt x="4234" y="14408"/>
                  </a:cubicBezTo>
                  <a:cubicBezTo>
                    <a:pt x="4061" y="14408"/>
                    <a:pt x="3884" y="14389"/>
                    <a:pt x="3705" y="14348"/>
                  </a:cubicBezTo>
                  <a:cubicBezTo>
                    <a:pt x="3135" y="14221"/>
                    <a:pt x="2660" y="13936"/>
                    <a:pt x="2344" y="13524"/>
                  </a:cubicBezTo>
                  <a:cubicBezTo>
                    <a:pt x="2059" y="13113"/>
                    <a:pt x="1932" y="12669"/>
                    <a:pt x="2027" y="12226"/>
                  </a:cubicBezTo>
                  <a:lnTo>
                    <a:pt x="2027" y="12194"/>
                  </a:lnTo>
                  <a:cubicBezTo>
                    <a:pt x="2185" y="10959"/>
                    <a:pt x="2090" y="9661"/>
                    <a:pt x="1964" y="8774"/>
                  </a:cubicBezTo>
                  <a:lnTo>
                    <a:pt x="1932" y="8711"/>
                  </a:lnTo>
                  <a:lnTo>
                    <a:pt x="1900" y="8647"/>
                  </a:lnTo>
                  <a:cubicBezTo>
                    <a:pt x="823" y="7381"/>
                    <a:pt x="443" y="5639"/>
                    <a:pt x="918" y="4024"/>
                  </a:cubicBezTo>
                  <a:cubicBezTo>
                    <a:pt x="1546" y="1854"/>
                    <a:pt x="3555" y="439"/>
                    <a:pt x="5715" y="439"/>
                  </a:cubicBezTo>
                  <a:close/>
                  <a:moveTo>
                    <a:pt x="5691" y="0"/>
                  </a:moveTo>
                  <a:cubicBezTo>
                    <a:pt x="3341" y="0"/>
                    <a:pt x="1179" y="1557"/>
                    <a:pt x="475" y="3929"/>
                  </a:cubicBezTo>
                  <a:cubicBezTo>
                    <a:pt x="0" y="5639"/>
                    <a:pt x="380" y="7507"/>
                    <a:pt x="1520" y="8901"/>
                  </a:cubicBezTo>
                  <a:cubicBezTo>
                    <a:pt x="1647" y="9756"/>
                    <a:pt x="1742" y="10991"/>
                    <a:pt x="1584" y="12131"/>
                  </a:cubicBezTo>
                  <a:cubicBezTo>
                    <a:pt x="1457" y="12701"/>
                    <a:pt x="1615" y="13303"/>
                    <a:pt x="1995" y="13809"/>
                  </a:cubicBezTo>
                  <a:cubicBezTo>
                    <a:pt x="2344" y="14253"/>
                    <a:pt x="2819" y="14570"/>
                    <a:pt x="3389" y="14728"/>
                  </a:cubicBezTo>
                  <a:cubicBezTo>
                    <a:pt x="3452" y="14760"/>
                    <a:pt x="3547" y="14760"/>
                    <a:pt x="3610" y="14791"/>
                  </a:cubicBezTo>
                  <a:cubicBezTo>
                    <a:pt x="3816" y="14834"/>
                    <a:pt x="4020" y="14855"/>
                    <a:pt x="4220" y="14855"/>
                  </a:cubicBezTo>
                  <a:cubicBezTo>
                    <a:pt x="5341" y="14855"/>
                    <a:pt x="6309" y="14203"/>
                    <a:pt x="6524" y="13208"/>
                  </a:cubicBezTo>
                  <a:cubicBezTo>
                    <a:pt x="6777" y="12353"/>
                    <a:pt x="7221" y="11403"/>
                    <a:pt x="7854" y="10421"/>
                  </a:cubicBezTo>
                  <a:cubicBezTo>
                    <a:pt x="9342" y="9756"/>
                    <a:pt x="10451" y="8521"/>
                    <a:pt x="10926" y="6937"/>
                  </a:cubicBezTo>
                  <a:cubicBezTo>
                    <a:pt x="11749" y="4055"/>
                    <a:pt x="10103" y="1047"/>
                    <a:pt x="7221" y="224"/>
                  </a:cubicBezTo>
                  <a:cubicBezTo>
                    <a:pt x="6711" y="72"/>
                    <a:pt x="6197" y="0"/>
                    <a:pt x="5691" y="0"/>
                  </a:cubicBezTo>
                  <a:close/>
                </a:path>
              </a:pathLst>
            </a:custGeom>
            <a:solidFill>
              <a:srgbClr val="2525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2382953" y="1321803"/>
              <a:ext cx="120408" cy="181021"/>
            </a:xfrm>
            <a:custGeom>
              <a:avLst/>
              <a:gdLst/>
              <a:ahLst/>
              <a:cxnLst/>
              <a:rect l="l" t="t" r="r" b="b"/>
              <a:pathLst>
                <a:path w="4277" h="6430" extrusionOk="0">
                  <a:moveTo>
                    <a:pt x="539" y="1"/>
                  </a:moveTo>
                  <a:lnTo>
                    <a:pt x="1" y="5923"/>
                  </a:lnTo>
                  <a:lnTo>
                    <a:pt x="444" y="5986"/>
                  </a:lnTo>
                  <a:lnTo>
                    <a:pt x="888" y="1141"/>
                  </a:lnTo>
                  <a:lnTo>
                    <a:pt x="1458" y="1838"/>
                  </a:lnTo>
                  <a:lnTo>
                    <a:pt x="2281" y="1236"/>
                  </a:lnTo>
                  <a:lnTo>
                    <a:pt x="2756" y="2091"/>
                  </a:lnTo>
                  <a:lnTo>
                    <a:pt x="3485" y="1711"/>
                  </a:lnTo>
                  <a:lnTo>
                    <a:pt x="3485" y="1711"/>
                  </a:lnTo>
                  <a:lnTo>
                    <a:pt x="1933" y="6271"/>
                  </a:lnTo>
                  <a:lnTo>
                    <a:pt x="2344" y="6430"/>
                  </a:lnTo>
                  <a:lnTo>
                    <a:pt x="4276" y="761"/>
                  </a:lnTo>
                  <a:lnTo>
                    <a:pt x="4276" y="761"/>
                  </a:lnTo>
                  <a:lnTo>
                    <a:pt x="2946" y="1489"/>
                  </a:lnTo>
                  <a:lnTo>
                    <a:pt x="2439" y="571"/>
                  </a:lnTo>
                  <a:lnTo>
                    <a:pt x="1521" y="1236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2525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2346411" y="1520644"/>
              <a:ext cx="115031" cy="65989"/>
            </a:xfrm>
            <a:custGeom>
              <a:avLst/>
              <a:gdLst/>
              <a:ahLst/>
              <a:cxnLst/>
              <a:rect l="l" t="t" r="r" b="b"/>
              <a:pathLst>
                <a:path w="4086" h="2344" extrusionOk="0">
                  <a:moveTo>
                    <a:pt x="349" y="0"/>
                  </a:moveTo>
                  <a:lnTo>
                    <a:pt x="1" y="1520"/>
                  </a:lnTo>
                  <a:lnTo>
                    <a:pt x="3769" y="2344"/>
                  </a:lnTo>
                  <a:lnTo>
                    <a:pt x="4086" y="824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2525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2333039" y="1473376"/>
              <a:ext cx="155148" cy="98984"/>
            </a:xfrm>
            <a:custGeom>
              <a:avLst/>
              <a:gdLst/>
              <a:ahLst/>
              <a:cxnLst/>
              <a:rect l="l" t="t" r="r" b="b"/>
              <a:pathLst>
                <a:path w="5511" h="3516" extrusionOk="0">
                  <a:moveTo>
                    <a:pt x="539" y="1"/>
                  </a:moveTo>
                  <a:lnTo>
                    <a:pt x="0" y="2439"/>
                  </a:lnTo>
                  <a:lnTo>
                    <a:pt x="5004" y="3516"/>
                  </a:lnTo>
                  <a:lnTo>
                    <a:pt x="5511" y="1077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2525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" name="Google Shape;166;p13"/>
          <p:cNvGrpSpPr/>
          <p:nvPr/>
        </p:nvGrpSpPr>
        <p:grpSpPr>
          <a:xfrm>
            <a:off x="613229" y="1969807"/>
            <a:ext cx="393206" cy="635712"/>
            <a:chOff x="480379" y="1988707"/>
            <a:chExt cx="393206" cy="635712"/>
          </a:xfrm>
        </p:grpSpPr>
        <p:sp>
          <p:nvSpPr>
            <p:cNvPr id="167" name="Google Shape;167;p13"/>
            <p:cNvSpPr/>
            <p:nvPr/>
          </p:nvSpPr>
          <p:spPr>
            <a:xfrm>
              <a:off x="480379" y="1988707"/>
              <a:ext cx="393206" cy="635712"/>
            </a:xfrm>
            <a:custGeom>
              <a:avLst/>
              <a:gdLst/>
              <a:ahLst/>
              <a:cxnLst/>
              <a:rect l="l" t="t" r="r" b="b"/>
              <a:pathLst>
                <a:path w="13967" h="22581" extrusionOk="0">
                  <a:moveTo>
                    <a:pt x="13681" y="0"/>
                  </a:moveTo>
                  <a:lnTo>
                    <a:pt x="12889" y="5574"/>
                  </a:lnTo>
                  <a:lnTo>
                    <a:pt x="9026" y="7347"/>
                  </a:lnTo>
                  <a:lnTo>
                    <a:pt x="7284" y="14536"/>
                  </a:lnTo>
                  <a:lnTo>
                    <a:pt x="2249" y="15930"/>
                  </a:lnTo>
                  <a:lnTo>
                    <a:pt x="0" y="22485"/>
                  </a:lnTo>
                  <a:lnTo>
                    <a:pt x="285" y="22580"/>
                  </a:lnTo>
                  <a:lnTo>
                    <a:pt x="2470" y="16151"/>
                  </a:lnTo>
                  <a:lnTo>
                    <a:pt x="7506" y="14758"/>
                  </a:lnTo>
                  <a:lnTo>
                    <a:pt x="9248" y="7538"/>
                  </a:lnTo>
                  <a:lnTo>
                    <a:pt x="13143" y="5796"/>
                  </a:lnTo>
                  <a:lnTo>
                    <a:pt x="13966" y="64"/>
                  </a:lnTo>
                  <a:lnTo>
                    <a:pt x="13681" y="0"/>
                  </a:lnTo>
                  <a:close/>
                </a:path>
              </a:pathLst>
            </a:custGeom>
            <a:solidFill>
              <a:srgbClr val="2525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664918" y="2379802"/>
              <a:ext cx="47296" cy="42510"/>
            </a:xfrm>
            <a:custGeom>
              <a:avLst/>
              <a:gdLst/>
              <a:ahLst/>
              <a:cxnLst/>
              <a:rect l="l" t="t" r="r" b="b"/>
              <a:pathLst>
                <a:path w="1680" h="1510" extrusionOk="0">
                  <a:moveTo>
                    <a:pt x="835" y="0"/>
                  </a:moveTo>
                  <a:cubicBezTo>
                    <a:pt x="662" y="0"/>
                    <a:pt x="490" y="57"/>
                    <a:pt x="349" y="169"/>
                  </a:cubicBezTo>
                  <a:cubicBezTo>
                    <a:pt x="32" y="423"/>
                    <a:pt x="1" y="929"/>
                    <a:pt x="254" y="1246"/>
                  </a:cubicBezTo>
                  <a:cubicBezTo>
                    <a:pt x="412" y="1422"/>
                    <a:pt x="629" y="1510"/>
                    <a:pt x="845" y="1510"/>
                  </a:cubicBezTo>
                  <a:cubicBezTo>
                    <a:pt x="1018" y="1510"/>
                    <a:pt x="1190" y="1454"/>
                    <a:pt x="1331" y="1341"/>
                  </a:cubicBezTo>
                  <a:cubicBezTo>
                    <a:pt x="1647" y="1056"/>
                    <a:pt x="1679" y="581"/>
                    <a:pt x="1426" y="264"/>
                  </a:cubicBezTo>
                  <a:cubicBezTo>
                    <a:pt x="1267" y="88"/>
                    <a:pt x="1050" y="0"/>
                    <a:pt x="8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660470" y="2375804"/>
              <a:ext cx="56192" cy="50506"/>
            </a:xfrm>
            <a:custGeom>
              <a:avLst/>
              <a:gdLst/>
              <a:ahLst/>
              <a:cxnLst/>
              <a:rect l="l" t="t" r="r" b="b"/>
              <a:pathLst>
                <a:path w="1996" h="1794" extrusionOk="0">
                  <a:moveTo>
                    <a:pt x="1006" y="290"/>
                  </a:moveTo>
                  <a:cubicBezTo>
                    <a:pt x="1181" y="290"/>
                    <a:pt x="1353" y="362"/>
                    <a:pt x="1457" y="501"/>
                  </a:cubicBezTo>
                  <a:cubicBezTo>
                    <a:pt x="1679" y="755"/>
                    <a:pt x="1647" y="1166"/>
                    <a:pt x="1394" y="1356"/>
                  </a:cubicBezTo>
                  <a:cubicBezTo>
                    <a:pt x="1280" y="1456"/>
                    <a:pt x="1140" y="1505"/>
                    <a:pt x="1001" y="1505"/>
                  </a:cubicBezTo>
                  <a:cubicBezTo>
                    <a:pt x="830" y="1505"/>
                    <a:pt x="661" y="1432"/>
                    <a:pt x="539" y="1293"/>
                  </a:cubicBezTo>
                  <a:cubicBezTo>
                    <a:pt x="317" y="1040"/>
                    <a:pt x="349" y="660"/>
                    <a:pt x="602" y="438"/>
                  </a:cubicBezTo>
                  <a:cubicBezTo>
                    <a:pt x="716" y="338"/>
                    <a:pt x="862" y="290"/>
                    <a:pt x="1006" y="290"/>
                  </a:cubicBezTo>
                  <a:close/>
                  <a:moveTo>
                    <a:pt x="1006" y="0"/>
                  </a:moveTo>
                  <a:cubicBezTo>
                    <a:pt x="797" y="0"/>
                    <a:pt x="585" y="72"/>
                    <a:pt x="412" y="216"/>
                  </a:cubicBezTo>
                  <a:cubicBezTo>
                    <a:pt x="32" y="533"/>
                    <a:pt x="0" y="1103"/>
                    <a:pt x="317" y="1483"/>
                  </a:cubicBezTo>
                  <a:cubicBezTo>
                    <a:pt x="490" y="1690"/>
                    <a:pt x="738" y="1794"/>
                    <a:pt x="989" y="1794"/>
                  </a:cubicBezTo>
                  <a:cubicBezTo>
                    <a:pt x="1199" y="1794"/>
                    <a:pt x="1411" y="1722"/>
                    <a:pt x="1584" y="1578"/>
                  </a:cubicBezTo>
                  <a:cubicBezTo>
                    <a:pt x="1964" y="1261"/>
                    <a:pt x="1995" y="691"/>
                    <a:pt x="1679" y="311"/>
                  </a:cubicBezTo>
                  <a:cubicBezTo>
                    <a:pt x="1506" y="104"/>
                    <a:pt x="1258" y="0"/>
                    <a:pt x="1006" y="0"/>
                  </a:cubicBezTo>
                  <a:close/>
                </a:path>
              </a:pathLst>
            </a:custGeom>
            <a:solidFill>
              <a:srgbClr val="2525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713960" y="2178314"/>
              <a:ext cx="48169" cy="42510"/>
            </a:xfrm>
            <a:custGeom>
              <a:avLst/>
              <a:gdLst/>
              <a:ahLst/>
              <a:cxnLst/>
              <a:rect l="l" t="t" r="r" b="b"/>
              <a:pathLst>
                <a:path w="1711" h="1510" extrusionOk="0">
                  <a:moveTo>
                    <a:pt x="863" y="0"/>
                  </a:moveTo>
                  <a:cubicBezTo>
                    <a:pt x="693" y="0"/>
                    <a:pt x="521" y="57"/>
                    <a:pt x="380" y="169"/>
                  </a:cubicBezTo>
                  <a:cubicBezTo>
                    <a:pt x="64" y="454"/>
                    <a:pt x="0" y="929"/>
                    <a:pt x="285" y="1246"/>
                  </a:cubicBezTo>
                  <a:cubicBezTo>
                    <a:pt x="426" y="1422"/>
                    <a:pt x="635" y="1510"/>
                    <a:pt x="848" y="1510"/>
                  </a:cubicBezTo>
                  <a:cubicBezTo>
                    <a:pt x="1018" y="1510"/>
                    <a:pt x="1190" y="1453"/>
                    <a:pt x="1331" y="1341"/>
                  </a:cubicBezTo>
                  <a:cubicBezTo>
                    <a:pt x="1647" y="1088"/>
                    <a:pt x="1711" y="581"/>
                    <a:pt x="1426" y="264"/>
                  </a:cubicBezTo>
                  <a:cubicBezTo>
                    <a:pt x="1285" y="88"/>
                    <a:pt x="1076" y="0"/>
                    <a:pt x="8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709512" y="2174317"/>
              <a:ext cx="57065" cy="50506"/>
            </a:xfrm>
            <a:custGeom>
              <a:avLst/>
              <a:gdLst/>
              <a:ahLst/>
              <a:cxnLst/>
              <a:rect l="l" t="t" r="r" b="b"/>
              <a:pathLst>
                <a:path w="2027" h="1794" extrusionOk="0">
                  <a:moveTo>
                    <a:pt x="1027" y="290"/>
                  </a:moveTo>
                  <a:cubicBezTo>
                    <a:pt x="1197" y="290"/>
                    <a:pt x="1367" y="362"/>
                    <a:pt x="1489" y="501"/>
                  </a:cubicBezTo>
                  <a:cubicBezTo>
                    <a:pt x="1710" y="754"/>
                    <a:pt x="1679" y="1166"/>
                    <a:pt x="1425" y="1388"/>
                  </a:cubicBezTo>
                  <a:cubicBezTo>
                    <a:pt x="1303" y="1469"/>
                    <a:pt x="1163" y="1510"/>
                    <a:pt x="1026" y="1510"/>
                  </a:cubicBezTo>
                  <a:cubicBezTo>
                    <a:pt x="844" y="1510"/>
                    <a:pt x="665" y="1438"/>
                    <a:pt x="538" y="1293"/>
                  </a:cubicBezTo>
                  <a:cubicBezTo>
                    <a:pt x="317" y="1040"/>
                    <a:pt x="348" y="659"/>
                    <a:pt x="633" y="438"/>
                  </a:cubicBezTo>
                  <a:cubicBezTo>
                    <a:pt x="748" y="338"/>
                    <a:pt x="887" y="290"/>
                    <a:pt x="1027" y="290"/>
                  </a:cubicBezTo>
                  <a:close/>
                  <a:moveTo>
                    <a:pt x="1038" y="0"/>
                  </a:moveTo>
                  <a:cubicBezTo>
                    <a:pt x="828" y="0"/>
                    <a:pt x="616" y="72"/>
                    <a:pt x="443" y="216"/>
                  </a:cubicBezTo>
                  <a:cubicBezTo>
                    <a:pt x="63" y="533"/>
                    <a:pt x="0" y="1103"/>
                    <a:pt x="317" y="1483"/>
                  </a:cubicBezTo>
                  <a:cubicBezTo>
                    <a:pt x="490" y="1690"/>
                    <a:pt x="738" y="1794"/>
                    <a:pt x="989" y="1794"/>
                  </a:cubicBezTo>
                  <a:cubicBezTo>
                    <a:pt x="1199" y="1794"/>
                    <a:pt x="1411" y="1722"/>
                    <a:pt x="1584" y="1578"/>
                  </a:cubicBezTo>
                  <a:cubicBezTo>
                    <a:pt x="1964" y="1261"/>
                    <a:pt x="2027" y="691"/>
                    <a:pt x="1710" y="311"/>
                  </a:cubicBezTo>
                  <a:cubicBezTo>
                    <a:pt x="1537" y="104"/>
                    <a:pt x="1289" y="0"/>
                    <a:pt x="1038" y="0"/>
                  </a:cubicBezTo>
                  <a:close/>
                </a:path>
              </a:pathLst>
            </a:custGeom>
            <a:solidFill>
              <a:srgbClr val="2525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821840" y="2127499"/>
              <a:ext cx="47268" cy="42510"/>
            </a:xfrm>
            <a:custGeom>
              <a:avLst/>
              <a:gdLst/>
              <a:ahLst/>
              <a:cxnLst/>
              <a:rect l="l" t="t" r="r" b="b"/>
              <a:pathLst>
                <a:path w="1679" h="1510" extrusionOk="0">
                  <a:moveTo>
                    <a:pt x="834" y="0"/>
                  </a:moveTo>
                  <a:cubicBezTo>
                    <a:pt x="662" y="0"/>
                    <a:pt x="490" y="56"/>
                    <a:pt x="349" y="169"/>
                  </a:cubicBezTo>
                  <a:cubicBezTo>
                    <a:pt x="32" y="422"/>
                    <a:pt x="0" y="929"/>
                    <a:pt x="254" y="1246"/>
                  </a:cubicBezTo>
                  <a:cubicBezTo>
                    <a:pt x="395" y="1422"/>
                    <a:pt x="613" y="1510"/>
                    <a:pt x="835" y="1510"/>
                  </a:cubicBezTo>
                  <a:cubicBezTo>
                    <a:pt x="1011" y="1510"/>
                    <a:pt x="1190" y="1453"/>
                    <a:pt x="1331" y="1341"/>
                  </a:cubicBezTo>
                  <a:cubicBezTo>
                    <a:pt x="1647" y="1056"/>
                    <a:pt x="1679" y="581"/>
                    <a:pt x="1426" y="264"/>
                  </a:cubicBezTo>
                  <a:cubicBezTo>
                    <a:pt x="1267" y="88"/>
                    <a:pt x="1050" y="0"/>
                    <a:pt x="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817392" y="2123501"/>
              <a:ext cx="56192" cy="50506"/>
            </a:xfrm>
            <a:custGeom>
              <a:avLst/>
              <a:gdLst/>
              <a:ahLst/>
              <a:cxnLst/>
              <a:rect l="l" t="t" r="r" b="b"/>
              <a:pathLst>
                <a:path w="1996" h="1794" extrusionOk="0">
                  <a:moveTo>
                    <a:pt x="995" y="289"/>
                  </a:moveTo>
                  <a:cubicBezTo>
                    <a:pt x="1165" y="289"/>
                    <a:pt x="1335" y="362"/>
                    <a:pt x="1457" y="501"/>
                  </a:cubicBezTo>
                  <a:cubicBezTo>
                    <a:pt x="1679" y="754"/>
                    <a:pt x="1647" y="1134"/>
                    <a:pt x="1394" y="1356"/>
                  </a:cubicBezTo>
                  <a:cubicBezTo>
                    <a:pt x="1279" y="1456"/>
                    <a:pt x="1133" y="1504"/>
                    <a:pt x="990" y="1504"/>
                  </a:cubicBezTo>
                  <a:cubicBezTo>
                    <a:pt x="814" y="1504"/>
                    <a:pt x="643" y="1432"/>
                    <a:pt x="538" y="1293"/>
                  </a:cubicBezTo>
                  <a:cubicBezTo>
                    <a:pt x="317" y="1039"/>
                    <a:pt x="348" y="628"/>
                    <a:pt x="602" y="438"/>
                  </a:cubicBezTo>
                  <a:cubicBezTo>
                    <a:pt x="716" y="338"/>
                    <a:pt x="856" y="289"/>
                    <a:pt x="995" y="289"/>
                  </a:cubicBezTo>
                  <a:close/>
                  <a:moveTo>
                    <a:pt x="1006" y="0"/>
                  </a:moveTo>
                  <a:cubicBezTo>
                    <a:pt x="797" y="0"/>
                    <a:pt x="585" y="72"/>
                    <a:pt x="412" y="216"/>
                  </a:cubicBezTo>
                  <a:cubicBezTo>
                    <a:pt x="32" y="533"/>
                    <a:pt x="0" y="1103"/>
                    <a:pt x="317" y="1483"/>
                  </a:cubicBezTo>
                  <a:cubicBezTo>
                    <a:pt x="472" y="1690"/>
                    <a:pt x="722" y="1794"/>
                    <a:pt x="978" y="1794"/>
                  </a:cubicBezTo>
                  <a:cubicBezTo>
                    <a:pt x="1192" y="1794"/>
                    <a:pt x="1411" y="1722"/>
                    <a:pt x="1584" y="1578"/>
                  </a:cubicBezTo>
                  <a:cubicBezTo>
                    <a:pt x="1964" y="1261"/>
                    <a:pt x="1995" y="691"/>
                    <a:pt x="1679" y="311"/>
                  </a:cubicBezTo>
                  <a:cubicBezTo>
                    <a:pt x="1506" y="104"/>
                    <a:pt x="1258" y="0"/>
                    <a:pt x="1006" y="0"/>
                  </a:cubicBezTo>
                  <a:close/>
                </a:path>
              </a:pathLst>
            </a:custGeom>
            <a:solidFill>
              <a:srgbClr val="2525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524043" y="2420820"/>
              <a:ext cx="47296" cy="42510"/>
            </a:xfrm>
            <a:custGeom>
              <a:avLst/>
              <a:gdLst/>
              <a:ahLst/>
              <a:cxnLst/>
              <a:rect l="l" t="t" r="r" b="b"/>
              <a:pathLst>
                <a:path w="1680" h="1510" extrusionOk="0">
                  <a:moveTo>
                    <a:pt x="835" y="0"/>
                  </a:moveTo>
                  <a:cubicBezTo>
                    <a:pt x="662" y="0"/>
                    <a:pt x="490" y="56"/>
                    <a:pt x="349" y="169"/>
                  </a:cubicBezTo>
                  <a:cubicBezTo>
                    <a:pt x="33" y="454"/>
                    <a:pt x="1" y="929"/>
                    <a:pt x="254" y="1246"/>
                  </a:cubicBezTo>
                  <a:cubicBezTo>
                    <a:pt x="413" y="1422"/>
                    <a:pt x="630" y="1510"/>
                    <a:pt x="846" y="1510"/>
                  </a:cubicBezTo>
                  <a:cubicBezTo>
                    <a:pt x="1018" y="1510"/>
                    <a:pt x="1190" y="1453"/>
                    <a:pt x="1331" y="1341"/>
                  </a:cubicBezTo>
                  <a:cubicBezTo>
                    <a:pt x="1648" y="1087"/>
                    <a:pt x="1679" y="581"/>
                    <a:pt x="1426" y="264"/>
                  </a:cubicBezTo>
                  <a:cubicBezTo>
                    <a:pt x="1268" y="88"/>
                    <a:pt x="1051" y="0"/>
                    <a:pt x="8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519595" y="2416822"/>
              <a:ext cx="56192" cy="50506"/>
            </a:xfrm>
            <a:custGeom>
              <a:avLst/>
              <a:gdLst/>
              <a:ahLst/>
              <a:cxnLst/>
              <a:rect l="l" t="t" r="r" b="b"/>
              <a:pathLst>
                <a:path w="1996" h="1794" extrusionOk="0">
                  <a:moveTo>
                    <a:pt x="1006" y="289"/>
                  </a:moveTo>
                  <a:cubicBezTo>
                    <a:pt x="1181" y="289"/>
                    <a:pt x="1353" y="362"/>
                    <a:pt x="1457" y="501"/>
                  </a:cubicBezTo>
                  <a:cubicBezTo>
                    <a:pt x="1679" y="754"/>
                    <a:pt x="1647" y="1166"/>
                    <a:pt x="1394" y="1388"/>
                  </a:cubicBezTo>
                  <a:cubicBezTo>
                    <a:pt x="1285" y="1469"/>
                    <a:pt x="1154" y="1510"/>
                    <a:pt x="1021" y="1510"/>
                  </a:cubicBezTo>
                  <a:cubicBezTo>
                    <a:pt x="844" y="1510"/>
                    <a:pt x="666" y="1438"/>
                    <a:pt x="539" y="1293"/>
                  </a:cubicBezTo>
                  <a:cubicBezTo>
                    <a:pt x="317" y="1039"/>
                    <a:pt x="349" y="659"/>
                    <a:pt x="602" y="438"/>
                  </a:cubicBezTo>
                  <a:cubicBezTo>
                    <a:pt x="716" y="338"/>
                    <a:pt x="862" y="289"/>
                    <a:pt x="1006" y="289"/>
                  </a:cubicBezTo>
                  <a:close/>
                  <a:moveTo>
                    <a:pt x="1007" y="0"/>
                  </a:moveTo>
                  <a:cubicBezTo>
                    <a:pt x="797" y="0"/>
                    <a:pt x="585" y="72"/>
                    <a:pt x="412" y="216"/>
                  </a:cubicBezTo>
                  <a:cubicBezTo>
                    <a:pt x="32" y="533"/>
                    <a:pt x="1" y="1103"/>
                    <a:pt x="317" y="1483"/>
                  </a:cubicBezTo>
                  <a:cubicBezTo>
                    <a:pt x="490" y="1690"/>
                    <a:pt x="738" y="1794"/>
                    <a:pt x="990" y="1794"/>
                  </a:cubicBezTo>
                  <a:cubicBezTo>
                    <a:pt x="1199" y="1794"/>
                    <a:pt x="1411" y="1722"/>
                    <a:pt x="1584" y="1578"/>
                  </a:cubicBezTo>
                  <a:cubicBezTo>
                    <a:pt x="1964" y="1261"/>
                    <a:pt x="1996" y="691"/>
                    <a:pt x="1679" y="311"/>
                  </a:cubicBezTo>
                  <a:cubicBezTo>
                    <a:pt x="1506" y="104"/>
                    <a:pt x="1258" y="0"/>
                    <a:pt x="1007" y="0"/>
                  </a:cubicBezTo>
                  <a:close/>
                </a:path>
              </a:pathLst>
            </a:custGeom>
            <a:solidFill>
              <a:srgbClr val="2525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128;p13">
            <a:extLst>
              <a:ext uri="{FF2B5EF4-FFF2-40B4-BE49-F238E27FC236}">
                <a16:creationId xmlns:a16="http://schemas.microsoft.com/office/drawing/2014/main" id="{3464E166-C132-9CB7-56F8-18D46257D60A}"/>
              </a:ext>
            </a:extLst>
          </p:cNvPr>
          <p:cNvSpPr/>
          <p:nvPr/>
        </p:nvSpPr>
        <p:spPr>
          <a:xfrm>
            <a:off x="4812486" y="3528424"/>
            <a:ext cx="265703" cy="274628"/>
          </a:xfrm>
          <a:custGeom>
            <a:avLst/>
            <a:gdLst/>
            <a:ahLst/>
            <a:cxnLst/>
            <a:rect l="l" t="t" r="r" b="b"/>
            <a:pathLst>
              <a:path w="9438" h="9755" extrusionOk="0">
                <a:moveTo>
                  <a:pt x="3167" y="0"/>
                </a:moveTo>
                <a:cubicBezTo>
                  <a:pt x="3167" y="0"/>
                  <a:pt x="0" y="8361"/>
                  <a:pt x="380" y="8614"/>
                </a:cubicBezTo>
                <a:cubicBezTo>
                  <a:pt x="1742" y="9533"/>
                  <a:pt x="7854" y="9755"/>
                  <a:pt x="7854" y="9755"/>
                </a:cubicBezTo>
                <a:cubicBezTo>
                  <a:pt x="7854" y="9755"/>
                  <a:pt x="9121" y="9469"/>
                  <a:pt x="9374" y="8614"/>
                </a:cubicBezTo>
                <a:cubicBezTo>
                  <a:pt x="9438" y="8329"/>
                  <a:pt x="9438" y="8076"/>
                  <a:pt x="9406" y="7854"/>
                </a:cubicBezTo>
                <a:cubicBezTo>
                  <a:pt x="9311" y="7284"/>
                  <a:pt x="8677" y="6683"/>
                  <a:pt x="8107" y="6651"/>
                </a:cubicBezTo>
                <a:cubicBezTo>
                  <a:pt x="6809" y="6556"/>
                  <a:pt x="3895" y="6556"/>
                  <a:pt x="3800" y="6398"/>
                </a:cubicBezTo>
                <a:cubicBezTo>
                  <a:pt x="3705" y="6176"/>
                  <a:pt x="5099" y="539"/>
                  <a:pt x="5099" y="539"/>
                </a:cubicBezTo>
                <a:cubicBezTo>
                  <a:pt x="5099" y="539"/>
                  <a:pt x="3927" y="64"/>
                  <a:pt x="3167" y="0"/>
                </a:cubicBezTo>
                <a:close/>
              </a:path>
            </a:pathLst>
          </a:custGeom>
          <a:solidFill>
            <a:srgbClr val="2525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2" name="Picture 261" descr="Logo&#10;&#10;Description automatically generated">
            <a:extLst>
              <a:ext uri="{FF2B5EF4-FFF2-40B4-BE49-F238E27FC236}">
                <a16:creationId xmlns:a16="http://schemas.microsoft.com/office/drawing/2014/main" id="{278557D7-9A00-8508-1121-9D0EE937B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631" y="2093675"/>
            <a:ext cx="4228831" cy="1379963"/>
          </a:xfrm>
          <a:prstGeom prst="rect">
            <a:avLst/>
          </a:prstGeom>
        </p:spPr>
      </p:pic>
      <p:sp>
        <p:nvSpPr>
          <p:cNvPr id="264" name="TextBox 263">
            <a:extLst>
              <a:ext uri="{FF2B5EF4-FFF2-40B4-BE49-F238E27FC236}">
                <a16:creationId xmlns:a16="http://schemas.microsoft.com/office/drawing/2014/main" id="{00D5E80B-7341-0CFC-6CBF-2CDE91976AE1}"/>
              </a:ext>
            </a:extLst>
          </p:cNvPr>
          <p:cNvSpPr txBox="1"/>
          <p:nvPr/>
        </p:nvSpPr>
        <p:spPr>
          <a:xfrm>
            <a:off x="5184295" y="3496738"/>
            <a:ext cx="38107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373B3F"/>
                </a:solidFill>
                <a:effectLst/>
                <a:latin typeface="Montserrat" panose="00000500000000000000" pitchFamily="2" charset="0"/>
              </a:rPr>
              <a:t>Less stress when sharing expenses </a:t>
            </a:r>
            <a:r>
              <a:rPr lang="en-IN" b="1" i="0" dirty="0">
                <a:solidFill>
                  <a:srgbClr val="1CC29F"/>
                </a:solidFill>
                <a:effectLst/>
                <a:latin typeface="Montserrat" panose="00000500000000000000" pitchFamily="2" charset="0"/>
              </a:rPr>
              <a:t>with anyone.</a:t>
            </a:r>
            <a:endParaRPr lang="en-IN" b="1" i="0" dirty="0">
              <a:solidFill>
                <a:srgbClr val="373B3F"/>
              </a:solidFill>
              <a:effectLst/>
              <a:latin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224254-9CCD-6196-21C1-947F6C7DBA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9" r="-1"/>
          <a:stretch/>
        </p:blipFill>
        <p:spPr>
          <a:xfrm>
            <a:off x="1" y="21433"/>
            <a:ext cx="428624" cy="925830"/>
          </a:xfrm>
          <a:prstGeom prst="rect">
            <a:avLst/>
          </a:prstGeom>
        </p:spPr>
      </p:pic>
      <p:sp>
        <p:nvSpPr>
          <p:cNvPr id="3" name="Google Shape;192;p14">
            <a:extLst>
              <a:ext uri="{FF2B5EF4-FFF2-40B4-BE49-F238E27FC236}">
                <a16:creationId xmlns:a16="http://schemas.microsoft.com/office/drawing/2014/main" id="{820A6C83-9112-3AD1-B20B-B299137A1D29}"/>
              </a:ext>
            </a:extLst>
          </p:cNvPr>
          <p:cNvSpPr/>
          <p:nvPr/>
        </p:nvSpPr>
        <p:spPr>
          <a:xfrm>
            <a:off x="549020" y="283198"/>
            <a:ext cx="2138960" cy="402300"/>
          </a:xfrm>
          <a:custGeom>
            <a:avLst/>
            <a:gdLst/>
            <a:ahLst/>
            <a:cxnLst/>
            <a:rect l="l" t="t" r="r" b="b"/>
            <a:pathLst>
              <a:path w="107169" h="16698" extrusionOk="0">
                <a:moveTo>
                  <a:pt x="1425" y="8716"/>
                </a:moveTo>
                <a:lnTo>
                  <a:pt x="1425" y="8716"/>
                </a:lnTo>
                <a:cubicBezTo>
                  <a:pt x="1520" y="9698"/>
                  <a:pt x="1394" y="10553"/>
                  <a:pt x="1520" y="11376"/>
                </a:cubicBezTo>
                <a:cubicBezTo>
                  <a:pt x="1647" y="12168"/>
                  <a:pt x="2090" y="12833"/>
                  <a:pt x="2502" y="13625"/>
                </a:cubicBezTo>
                <a:cubicBezTo>
                  <a:pt x="1109" y="12611"/>
                  <a:pt x="665" y="10774"/>
                  <a:pt x="1425" y="8716"/>
                </a:cubicBezTo>
                <a:close/>
                <a:moveTo>
                  <a:pt x="82687" y="1196"/>
                </a:moveTo>
                <a:cubicBezTo>
                  <a:pt x="82963" y="1196"/>
                  <a:pt x="83237" y="1200"/>
                  <a:pt x="83512" y="1210"/>
                </a:cubicBezTo>
                <a:cubicBezTo>
                  <a:pt x="86235" y="1337"/>
                  <a:pt x="88990" y="1432"/>
                  <a:pt x="91746" y="1495"/>
                </a:cubicBezTo>
                <a:cubicBezTo>
                  <a:pt x="94057" y="1559"/>
                  <a:pt x="96369" y="2034"/>
                  <a:pt x="98649" y="2477"/>
                </a:cubicBezTo>
                <a:cubicBezTo>
                  <a:pt x="98966" y="2540"/>
                  <a:pt x="99283" y="2572"/>
                  <a:pt x="99599" y="2604"/>
                </a:cubicBezTo>
                <a:cubicBezTo>
                  <a:pt x="102545" y="2762"/>
                  <a:pt x="104508" y="6214"/>
                  <a:pt x="103241" y="8811"/>
                </a:cubicBezTo>
                <a:cubicBezTo>
                  <a:pt x="102861" y="9634"/>
                  <a:pt x="102735" y="10553"/>
                  <a:pt x="102165" y="11281"/>
                </a:cubicBezTo>
                <a:cubicBezTo>
                  <a:pt x="100708" y="13181"/>
                  <a:pt x="98649" y="13783"/>
                  <a:pt x="96496" y="14036"/>
                </a:cubicBezTo>
                <a:cubicBezTo>
                  <a:pt x="87629" y="15050"/>
                  <a:pt x="32936" y="14828"/>
                  <a:pt x="24037" y="14891"/>
                </a:cubicBezTo>
                <a:cubicBezTo>
                  <a:pt x="19431" y="14891"/>
                  <a:pt x="14824" y="15022"/>
                  <a:pt x="10194" y="15022"/>
                </a:cubicBezTo>
                <a:cubicBezTo>
                  <a:pt x="9731" y="15022"/>
                  <a:pt x="9268" y="15021"/>
                  <a:pt x="8804" y="15018"/>
                </a:cubicBezTo>
                <a:cubicBezTo>
                  <a:pt x="7601" y="15018"/>
                  <a:pt x="6429" y="14955"/>
                  <a:pt x="5226" y="14701"/>
                </a:cubicBezTo>
                <a:cubicBezTo>
                  <a:pt x="3642" y="14353"/>
                  <a:pt x="2312" y="12801"/>
                  <a:pt x="2090" y="11091"/>
                </a:cubicBezTo>
                <a:cubicBezTo>
                  <a:pt x="1774" y="8526"/>
                  <a:pt x="2692" y="6341"/>
                  <a:pt x="4022" y="4314"/>
                </a:cubicBezTo>
                <a:cubicBezTo>
                  <a:pt x="4846" y="3079"/>
                  <a:pt x="6239" y="2794"/>
                  <a:pt x="7569" y="2572"/>
                </a:cubicBezTo>
                <a:cubicBezTo>
                  <a:pt x="8994" y="2319"/>
                  <a:pt x="10419" y="2224"/>
                  <a:pt x="11876" y="2097"/>
                </a:cubicBezTo>
                <a:lnTo>
                  <a:pt x="11876" y="2097"/>
                </a:lnTo>
                <a:cubicBezTo>
                  <a:pt x="11306" y="2509"/>
                  <a:pt x="10609" y="2509"/>
                  <a:pt x="10039" y="3015"/>
                </a:cubicBezTo>
                <a:cubicBezTo>
                  <a:pt x="10187" y="3180"/>
                  <a:pt x="10344" y="3233"/>
                  <a:pt x="10505" y="3233"/>
                </a:cubicBezTo>
                <a:cubicBezTo>
                  <a:pt x="10653" y="3233"/>
                  <a:pt x="10806" y="3188"/>
                  <a:pt x="10958" y="3142"/>
                </a:cubicBezTo>
                <a:cubicBezTo>
                  <a:pt x="15771" y="1654"/>
                  <a:pt x="20743" y="1590"/>
                  <a:pt x="25715" y="1274"/>
                </a:cubicBezTo>
                <a:cubicBezTo>
                  <a:pt x="26265" y="1242"/>
                  <a:pt x="28115" y="1228"/>
                  <a:pt x="30826" y="1228"/>
                </a:cubicBezTo>
                <a:cubicBezTo>
                  <a:pt x="44214" y="1228"/>
                  <a:pt x="78614" y="1570"/>
                  <a:pt x="81326" y="1780"/>
                </a:cubicBezTo>
                <a:cubicBezTo>
                  <a:pt x="81374" y="1792"/>
                  <a:pt x="81422" y="1804"/>
                  <a:pt x="81467" y="1804"/>
                </a:cubicBezTo>
                <a:cubicBezTo>
                  <a:pt x="81540" y="1804"/>
                  <a:pt x="81604" y="1772"/>
                  <a:pt x="81643" y="1654"/>
                </a:cubicBezTo>
                <a:cubicBezTo>
                  <a:pt x="81580" y="1337"/>
                  <a:pt x="81200" y="1527"/>
                  <a:pt x="81010" y="1210"/>
                </a:cubicBezTo>
                <a:cubicBezTo>
                  <a:pt x="81580" y="1210"/>
                  <a:pt x="82136" y="1196"/>
                  <a:pt x="82687" y="1196"/>
                </a:cubicBezTo>
                <a:close/>
                <a:moveTo>
                  <a:pt x="31034" y="0"/>
                </a:moveTo>
                <a:cubicBezTo>
                  <a:pt x="27143" y="0"/>
                  <a:pt x="23278" y="392"/>
                  <a:pt x="19413" y="894"/>
                </a:cubicBezTo>
                <a:cubicBezTo>
                  <a:pt x="15645" y="1400"/>
                  <a:pt x="11844" y="1369"/>
                  <a:pt x="8076" y="1844"/>
                </a:cubicBezTo>
                <a:cubicBezTo>
                  <a:pt x="6492" y="2065"/>
                  <a:pt x="4941" y="2414"/>
                  <a:pt x="3769" y="3617"/>
                </a:cubicBezTo>
                <a:cubicBezTo>
                  <a:pt x="3674" y="3712"/>
                  <a:pt x="3547" y="3807"/>
                  <a:pt x="3515" y="3807"/>
                </a:cubicBezTo>
                <a:cubicBezTo>
                  <a:pt x="3352" y="3683"/>
                  <a:pt x="3224" y="3633"/>
                  <a:pt x="3120" y="3633"/>
                </a:cubicBezTo>
                <a:cubicBezTo>
                  <a:pt x="2800" y="3633"/>
                  <a:pt x="2717" y="4107"/>
                  <a:pt x="2597" y="4346"/>
                </a:cubicBezTo>
                <a:cubicBezTo>
                  <a:pt x="1679" y="5897"/>
                  <a:pt x="1014" y="7576"/>
                  <a:pt x="602" y="9349"/>
                </a:cubicBezTo>
                <a:cubicBezTo>
                  <a:pt x="0" y="12104"/>
                  <a:pt x="1235" y="14226"/>
                  <a:pt x="3832" y="15081"/>
                </a:cubicBezTo>
                <a:cubicBezTo>
                  <a:pt x="4782" y="15398"/>
                  <a:pt x="5764" y="15588"/>
                  <a:pt x="6777" y="15588"/>
                </a:cubicBezTo>
                <a:cubicBezTo>
                  <a:pt x="12193" y="15588"/>
                  <a:pt x="17608" y="15588"/>
                  <a:pt x="23055" y="15461"/>
                </a:cubicBezTo>
                <a:cubicBezTo>
                  <a:pt x="23638" y="15449"/>
                  <a:pt x="24667" y="15443"/>
                  <a:pt x="26056" y="15443"/>
                </a:cubicBezTo>
                <a:cubicBezTo>
                  <a:pt x="34819" y="15443"/>
                  <a:pt x="57875" y="15659"/>
                  <a:pt x="73000" y="15659"/>
                </a:cubicBezTo>
                <a:cubicBezTo>
                  <a:pt x="79727" y="15659"/>
                  <a:pt x="84886" y="15616"/>
                  <a:pt x="86520" y="15493"/>
                </a:cubicBezTo>
                <a:cubicBezTo>
                  <a:pt x="90067" y="15208"/>
                  <a:pt x="93614" y="15113"/>
                  <a:pt x="97129" y="14543"/>
                </a:cubicBezTo>
                <a:cubicBezTo>
                  <a:pt x="101785" y="13751"/>
                  <a:pt x="104033" y="11218"/>
                  <a:pt x="104191" y="6404"/>
                </a:cubicBezTo>
                <a:cubicBezTo>
                  <a:pt x="104223" y="5739"/>
                  <a:pt x="103875" y="5169"/>
                  <a:pt x="103685" y="4567"/>
                </a:cubicBezTo>
                <a:lnTo>
                  <a:pt x="103685" y="4567"/>
                </a:lnTo>
                <a:cubicBezTo>
                  <a:pt x="103843" y="4694"/>
                  <a:pt x="103970" y="4821"/>
                  <a:pt x="104065" y="4947"/>
                </a:cubicBezTo>
                <a:cubicBezTo>
                  <a:pt x="104191" y="5106"/>
                  <a:pt x="104286" y="5264"/>
                  <a:pt x="104350" y="5422"/>
                </a:cubicBezTo>
                <a:cubicBezTo>
                  <a:pt x="105363" y="8178"/>
                  <a:pt x="105458" y="10869"/>
                  <a:pt x="103716" y="13403"/>
                </a:cubicBezTo>
                <a:cubicBezTo>
                  <a:pt x="102956" y="14480"/>
                  <a:pt x="101975" y="15145"/>
                  <a:pt x="100708" y="15240"/>
                </a:cubicBezTo>
                <a:cubicBezTo>
                  <a:pt x="98427" y="15453"/>
                  <a:pt x="96175" y="15812"/>
                  <a:pt x="93896" y="15812"/>
                </a:cubicBezTo>
                <a:cubicBezTo>
                  <a:pt x="93802" y="15812"/>
                  <a:pt x="93708" y="15811"/>
                  <a:pt x="93614" y="15810"/>
                </a:cubicBezTo>
                <a:cubicBezTo>
                  <a:pt x="93456" y="15808"/>
                  <a:pt x="93297" y="15808"/>
                  <a:pt x="93139" y="15808"/>
                </a:cubicBezTo>
                <a:cubicBezTo>
                  <a:pt x="89307" y="15808"/>
                  <a:pt x="85474" y="16164"/>
                  <a:pt x="81611" y="16316"/>
                </a:cubicBezTo>
                <a:cubicBezTo>
                  <a:pt x="80463" y="16373"/>
                  <a:pt x="76325" y="16397"/>
                  <a:pt x="70727" y="16397"/>
                </a:cubicBezTo>
                <a:cubicBezTo>
                  <a:pt x="54409" y="16397"/>
                  <a:pt x="25675" y="16196"/>
                  <a:pt x="22327" y="16031"/>
                </a:cubicBezTo>
                <a:cubicBezTo>
                  <a:pt x="19081" y="15899"/>
                  <a:pt x="15820" y="15843"/>
                  <a:pt x="12565" y="15843"/>
                </a:cubicBezTo>
                <a:cubicBezTo>
                  <a:pt x="11151" y="15843"/>
                  <a:pt x="9739" y="15854"/>
                  <a:pt x="8329" y="15873"/>
                </a:cubicBezTo>
                <a:cubicBezTo>
                  <a:pt x="8168" y="15873"/>
                  <a:pt x="8003" y="15864"/>
                  <a:pt x="7836" y="15864"/>
                </a:cubicBezTo>
                <a:cubicBezTo>
                  <a:pt x="7446" y="15864"/>
                  <a:pt x="7040" y="15911"/>
                  <a:pt x="6619" y="16221"/>
                </a:cubicBezTo>
                <a:cubicBezTo>
                  <a:pt x="6988" y="16365"/>
                  <a:pt x="7316" y="16402"/>
                  <a:pt x="7614" y="16402"/>
                </a:cubicBezTo>
                <a:cubicBezTo>
                  <a:pt x="7777" y="16402"/>
                  <a:pt x="7930" y="16391"/>
                  <a:pt x="8076" y="16380"/>
                </a:cubicBezTo>
                <a:cubicBezTo>
                  <a:pt x="8994" y="16373"/>
                  <a:pt x="9912" y="16369"/>
                  <a:pt x="10830" y="16369"/>
                </a:cubicBezTo>
                <a:cubicBezTo>
                  <a:pt x="13996" y="16369"/>
                  <a:pt x="17157" y="16415"/>
                  <a:pt x="20300" y="16538"/>
                </a:cubicBezTo>
                <a:cubicBezTo>
                  <a:pt x="22375" y="16641"/>
                  <a:pt x="24449" y="16697"/>
                  <a:pt x="26519" y="16697"/>
                </a:cubicBezTo>
                <a:cubicBezTo>
                  <a:pt x="28272" y="16697"/>
                  <a:pt x="30021" y="16657"/>
                  <a:pt x="31764" y="16570"/>
                </a:cubicBezTo>
                <a:cubicBezTo>
                  <a:pt x="33488" y="16489"/>
                  <a:pt x="41241" y="16467"/>
                  <a:pt x="50648" y="16467"/>
                </a:cubicBezTo>
                <a:cubicBezTo>
                  <a:pt x="62079" y="16467"/>
                  <a:pt x="75953" y="16500"/>
                  <a:pt x="84417" y="16500"/>
                </a:cubicBezTo>
                <a:cubicBezTo>
                  <a:pt x="88182" y="16500"/>
                  <a:pt x="90877" y="16493"/>
                  <a:pt x="91809" y="16475"/>
                </a:cubicBezTo>
                <a:cubicBezTo>
                  <a:pt x="94659" y="16411"/>
                  <a:pt x="97509" y="16190"/>
                  <a:pt x="100328" y="15905"/>
                </a:cubicBezTo>
                <a:cubicBezTo>
                  <a:pt x="101373" y="15810"/>
                  <a:pt x="102323" y="15588"/>
                  <a:pt x="103178" y="14891"/>
                </a:cubicBezTo>
                <a:cubicBezTo>
                  <a:pt x="106408" y="12231"/>
                  <a:pt x="107168" y="4504"/>
                  <a:pt x="101246" y="2382"/>
                </a:cubicBezTo>
                <a:cubicBezTo>
                  <a:pt x="100328" y="2034"/>
                  <a:pt x="99378" y="2034"/>
                  <a:pt x="98459" y="1812"/>
                </a:cubicBezTo>
                <a:cubicBezTo>
                  <a:pt x="96369" y="1337"/>
                  <a:pt x="94247" y="989"/>
                  <a:pt x="92157" y="894"/>
                </a:cubicBezTo>
                <a:cubicBezTo>
                  <a:pt x="87344" y="672"/>
                  <a:pt x="36705" y="102"/>
                  <a:pt x="31891" y="7"/>
                </a:cubicBezTo>
                <a:cubicBezTo>
                  <a:pt x="31605" y="3"/>
                  <a:pt x="31319" y="0"/>
                  <a:pt x="31034" y="0"/>
                </a:cubicBezTo>
                <a:close/>
              </a:path>
            </a:pathLst>
          </a:custGeom>
          <a:solidFill>
            <a:srgbClr val="5BCF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Group Details</a:t>
            </a:r>
          </a:p>
        </p:txBody>
      </p:sp>
      <p:sp>
        <p:nvSpPr>
          <p:cNvPr id="4" name="Google Shape;192;p14">
            <a:extLst>
              <a:ext uri="{FF2B5EF4-FFF2-40B4-BE49-F238E27FC236}">
                <a16:creationId xmlns:a16="http://schemas.microsoft.com/office/drawing/2014/main" id="{6DEF8F04-2C6B-4C08-DE72-1058B548A7F1}"/>
              </a:ext>
            </a:extLst>
          </p:cNvPr>
          <p:cNvSpPr/>
          <p:nvPr/>
        </p:nvSpPr>
        <p:spPr>
          <a:xfrm>
            <a:off x="549020" y="609772"/>
            <a:ext cx="1058324" cy="271436"/>
          </a:xfrm>
          <a:custGeom>
            <a:avLst/>
            <a:gdLst/>
            <a:ahLst/>
            <a:cxnLst/>
            <a:rect l="l" t="t" r="r" b="b"/>
            <a:pathLst>
              <a:path w="107169" h="16698" extrusionOk="0">
                <a:moveTo>
                  <a:pt x="1425" y="8716"/>
                </a:moveTo>
                <a:lnTo>
                  <a:pt x="1425" y="8716"/>
                </a:lnTo>
                <a:cubicBezTo>
                  <a:pt x="1520" y="9698"/>
                  <a:pt x="1394" y="10553"/>
                  <a:pt x="1520" y="11376"/>
                </a:cubicBezTo>
                <a:cubicBezTo>
                  <a:pt x="1647" y="12168"/>
                  <a:pt x="2090" y="12833"/>
                  <a:pt x="2502" y="13625"/>
                </a:cubicBezTo>
                <a:cubicBezTo>
                  <a:pt x="1109" y="12611"/>
                  <a:pt x="665" y="10774"/>
                  <a:pt x="1425" y="8716"/>
                </a:cubicBezTo>
                <a:close/>
                <a:moveTo>
                  <a:pt x="82687" y="1196"/>
                </a:moveTo>
                <a:cubicBezTo>
                  <a:pt x="82963" y="1196"/>
                  <a:pt x="83237" y="1200"/>
                  <a:pt x="83512" y="1210"/>
                </a:cubicBezTo>
                <a:cubicBezTo>
                  <a:pt x="86235" y="1337"/>
                  <a:pt x="88990" y="1432"/>
                  <a:pt x="91746" y="1495"/>
                </a:cubicBezTo>
                <a:cubicBezTo>
                  <a:pt x="94057" y="1559"/>
                  <a:pt x="96369" y="2034"/>
                  <a:pt x="98649" y="2477"/>
                </a:cubicBezTo>
                <a:cubicBezTo>
                  <a:pt x="98966" y="2540"/>
                  <a:pt x="99283" y="2572"/>
                  <a:pt x="99599" y="2604"/>
                </a:cubicBezTo>
                <a:cubicBezTo>
                  <a:pt x="102545" y="2762"/>
                  <a:pt x="104508" y="6214"/>
                  <a:pt x="103241" y="8811"/>
                </a:cubicBezTo>
                <a:cubicBezTo>
                  <a:pt x="102861" y="9634"/>
                  <a:pt x="102735" y="10553"/>
                  <a:pt x="102165" y="11281"/>
                </a:cubicBezTo>
                <a:cubicBezTo>
                  <a:pt x="100708" y="13181"/>
                  <a:pt x="98649" y="13783"/>
                  <a:pt x="96496" y="14036"/>
                </a:cubicBezTo>
                <a:cubicBezTo>
                  <a:pt x="87629" y="15050"/>
                  <a:pt x="32936" y="14828"/>
                  <a:pt x="24037" y="14891"/>
                </a:cubicBezTo>
                <a:cubicBezTo>
                  <a:pt x="19431" y="14891"/>
                  <a:pt x="14824" y="15022"/>
                  <a:pt x="10194" y="15022"/>
                </a:cubicBezTo>
                <a:cubicBezTo>
                  <a:pt x="9731" y="15022"/>
                  <a:pt x="9268" y="15021"/>
                  <a:pt x="8804" y="15018"/>
                </a:cubicBezTo>
                <a:cubicBezTo>
                  <a:pt x="7601" y="15018"/>
                  <a:pt x="6429" y="14955"/>
                  <a:pt x="5226" y="14701"/>
                </a:cubicBezTo>
                <a:cubicBezTo>
                  <a:pt x="3642" y="14353"/>
                  <a:pt x="2312" y="12801"/>
                  <a:pt x="2090" y="11091"/>
                </a:cubicBezTo>
                <a:cubicBezTo>
                  <a:pt x="1774" y="8526"/>
                  <a:pt x="2692" y="6341"/>
                  <a:pt x="4022" y="4314"/>
                </a:cubicBezTo>
                <a:cubicBezTo>
                  <a:pt x="4846" y="3079"/>
                  <a:pt x="6239" y="2794"/>
                  <a:pt x="7569" y="2572"/>
                </a:cubicBezTo>
                <a:cubicBezTo>
                  <a:pt x="8994" y="2319"/>
                  <a:pt x="10419" y="2224"/>
                  <a:pt x="11876" y="2097"/>
                </a:cubicBezTo>
                <a:lnTo>
                  <a:pt x="11876" y="2097"/>
                </a:lnTo>
                <a:cubicBezTo>
                  <a:pt x="11306" y="2509"/>
                  <a:pt x="10609" y="2509"/>
                  <a:pt x="10039" y="3015"/>
                </a:cubicBezTo>
                <a:cubicBezTo>
                  <a:pt x="10187" y="3180"/>
                  <a:pt x="10344" y="3233"/>
                  <a:pt x="10505" y="3233"/>
                </a:cubicBezTo>
                <a:cubicBezTo>
                  <a:pt x="10653" y="3233"/>
                  <a:pt x="10806" y="3188"/>
                  <a:pt x="10958" y="3142"/>
                </a:cubicBezTo>
                <a:cubicBezTo>
                  <a:pt x="15771" y="1654"/>
                  <a:pt x="20743" y="1590"/>
                  <a:pt x="25715" y="1274"/>
                </a:cubicBezTo>
                <a:cubicBezTo>
                  <a:pt x="26265" y="1242"/>
                  <a:pt x="28115" y="1228"/>
                  <a:pt x="30826" y="1228"/>
                </a:cubicBezTo>
                <a:cubicBezTo>
                  <a:pt x="44214" y="1228"/>
                  <a:pt x="78614" y="1570"/>
                  <a:pt x="81326" y="1780"/>
                </a:cubicBezTo>
                <a:cubicBezTo>
                  <a:pt x="81374" y="1792"/>
                  <a:pt x="81422" y="1804"/>
                  <a:pt x="81467" y="1804"/>
                </a:cubicBezTo>
                <a:cubicBezTo>
                  <a:pt x="81540" y="1804"/>
                  <a:pt x="81604" y="1772"/>
                  <a:pt x="81643" y="1654"/>
                </a:cubicBezTo>
                <a:cubicBezTo>
                  <a:pt x="81580" y="1337"/>
                  <a:pt x="81200" y="1527"/>
                  <a:pt x="81010" y="1210"/>
                </a:cubicBezTo>
                <a:cubicBezTo>
                  <a:pt x="81580" y="1210"/>
                  <a:pt x="82136" y="1196"/>
                  <a:pt x="82687" y="1196"/>
                </a:cubicBezTo>
                <a:close/>
                <a:moveTo>
                  <a:pt x="31034" y="0"/>
                </a:moveTo>
                <a:cubicBezTo>
                  <a:pt x="27143" y="0"/>
                  <a:pt x="23278" y="392"/>
                  <a:pt x="19413" y="894"/>
                </a:cubicBezTo>
                <a:cubicBezTo>
                  <a:pt x="15645" y="1400"/>
                  <a:pt x="11844" y="1369"/>
                  <a:pt x="8076" y="1844"/>
                </a:cubicBezTo>
                <a:cubicBezTo>
                  <a:pt x="6492" y="2065"/>
                  <a:pt x="4941" y="2414"/>
                  <a:pt x="3769" y="3617"/>
                </a:cubicBezTo>
                <a:cubicBezTo>
                  <a:pt x="3674" y="3712"/>
                  <a:pt x="3547" y="3807"/>
                  <a:pt x="3515" y="3807"/>
                </a:cubicBezTo>
                <a:cubicBezTo>
                  <a:pt x="3352" y="3683"/>
                  <a:pt x="3224" y="3633"/>
                  <a:pt x="3120" y="3633"/>
                </a:cubicBezTo>
                <a:cubicBezTo>
                  <a:pt x="2800" y="3633"/>
                  <a:pt x="2717" y="4107"/>
                  <a:pt x="2597" y="4346"/>
                </a:cubicBezTo>
                <a:cubicBezTo>
                  <a:pt x="1679" y="5897"/>
                  <a:pt x="1014" y="7576"/>
                  <a:pt x="602" y="9349"/>
                </a:cubicBezTo>
                <a:cubicBezTo>
                  <a:pt x="0" y="12104"/>
                  <a:pt x="1235" y="14226"/>
                  <a:pt x="3832" y="15081"/>
                </a:cubicBezTo>
                <a:cubicBezTo>
                  <a:pt x="4782" y="15398"/>
                  <a:pt x="5764" y="15588"/>
                  <a:pt x="6777" y="15588"/>
                </a:cubicBezTo>
                <a:cubicBezTo>
                  <a:pt x="12193" y="15588"/>
                  <a:pt x="17608" y="15588"/>
                  <a:pt x="23055" y="15461"/>
                </a:cubicBezTo>
                <a:cubicBezTo>
                  <a:pt x="23638" y="15449"/>
                  <a:pt x="24667" y="15443"/>
                  <a:pt x="26056" y="15443"/>
                </a:cubicBezTo>
                <a:cubicBezTo>
                  <a:pt x="34819" y="15443"/>
                  <a:pt x="57875" y="15659"/>
                  <a:pt x="73000" y="15659"/>
                </a:cubicBezTo>
                <a:cubicBezTo>
                  <a:pt x="79727" y="15659"/>
                  <a:pt x="84886" y="15616"/>
                  <a:pt x="86520" y="15493"/>
                </a:cubicBezTo>
                <a:cubicBezTo>
                  <a:pt x="90067" y="15208"/>
                  <a:pt x="93614" y="15113"/>
                  <a:pt x="97129" y="14543"/>
                </a:cubicBezTo>
                <a:cubicBezTo>
                  <a:pt x="101785" y="13751"/>
                  <a:pt x="104033" y="11218"/>
                  <a:pt x="104191" y="6404"/>
                </a:cubicBezTo>
                <a:cubicBezTo>
                  <a:pt x="104223" y="5739"/>
                  <a:pt x="103875" y="5169"/>
                  <a:pt x="103685" y="4567"/>
                </a:cubicBezTo>
                <a:lnTo>
                  <a:pt x="103685" y="4567"/>
                </a:lnTo>
                <a:cubicBezTo>
                  <a:pt x="103843" y="4694"/>
                  <a:pt x="103970" y="4821"/>
                  <a:pt x="104065" y="4947"/>
                </a:cubicBezTo>
                <a:cubicBezTo>
                  <a:pt x="104191" y="5106"/>
                  <a:pt x="104286" y="5264"/>
                  <a:pt x="104350" y="5422"/>
                </a:cubicBezTo>
                <a:cubicBezTo>
                  <a:pt x="105363" y="8178"/>
                  <a:pt x="105458" y="10869"/>
                  <a:pt x="103716" y="13403"/>
                </a:cubicBezTo>
                <a:cubicBezTo>
                  <a:pt x="102956" y="14480"/>
                  <a:pt x="101975" y="15145"/>
                  <a:pt x="100708" y="15240"/>
                </a:cubicBezTo>
                <a:cubicBezTo>
                  <a:pt x="98427" y="15453"/>
                  <a:pt x="96175" y="15812"/>
                  <a:pt x="93896" y="15812"/>
                </a:cubicBezTo>
                <a:cubicBezTo>
                  <a:pt x="93802" y="15812"/>
                  <a:pt x="93708" y="15811"/>
                  <a:pt x="93614" y="15810"/>
                </a:cubicBezTo>
                <a:cubicBezTo>
                  <a:pt x="93456" y="15808"/>
                  <a:pt x="93297" y="15808"/>
                  <a:pt x="93139" y="15808"/>
                </a:cubicBezTo>
                <a:cubicBezTo>
                  <a:pt x="89307" y="15808"/>
                  <a:pt x="85474" y="16164"/>
                  <a:pt x="81611" y="16316"/>
                </a:cubicBezTo>
                <a:cubicBezTo>
                  <a:pt x="80463" y="16373"/>
                  <a:pt x="76325" y="16397"/>
                  <a:pt x="70727" y="16397"/>
                </a:cubicBezTo>
                <a:cubicBezTo>
                  <a:pt x="54409" y="16397"/>
                  <a:pt x="25675" y="16196"/>
                  <a:pt x="22327" y="16031"/>
                </a:cubicBezTo>
                <a:cubicBezTo>
                  <a:pt x="19081" y="15899"/>
                  <a:pt x="15820" y="15843"/>
                  <a:pt x="12565" y="15843"/>
                </a:cubicBezTo>
                <a:cubicBezTo>
                  <a:pt x="11151" y="15843"/>
                  <a:pt x="9739" y="15854"/>
                  <a:pt x="8329" y="15873"/>
                </a:cubicBezTo>
                <a:cubicBezTo>
                  <a:pt x="8168" y="15873"/>
                  <a:pt x="8003" y="15864"/>
                  <a:pt x="7836" y="15864"/>
                </a:cubicBezTo>
                <a:cubicBezTo>
                  <a:pt x="7446" y="15864"/>
                  <a:pt x="7040" y="15911"/>
                  <a:pt x="6619" y="16221"/>
                </a:cubicBezTo>
                <a:cubicBezTo>
                  <a:pt x="6988" y="16365"/>
                  <a:pt x="7316" y="16402"/>
                  <a:pt x="7614" y="16402"/>
                </a:cubicBezTo>
                <a:cubicBezTo>
                  <a:pt x="7777" y="16402"/>
                  <a:pt x="7930" y="16391"/>
                  <a:pt x="8076" y="16380"/>
                </a:cubicBezTo>
                <a:cubicBezTo>
                  <a:pt x="8994" y="16373"/>
                  <a:pt x="9912" y="16369"/>
                  <a:pt x="10830" y="16369"/>
                </a:cubicBezTo>
                <a:cubicBezTo>
                  <a:pt x="13996" y="16369"/>
                  <a:pt x="17157" y="16415"/>
                  <a:pt x="20300" y="16538"/>
                </a:cubicBezTo>
                <a:cubicBezTo>
                  <a:pt x="22375" y="16641"/>
                  <a:pt x="24449" y="16697"/>
                  <a:pt x="26519" y="16697"/>
                </a:cubicBezTo>
                <a:cubicBezTo>
                  <a:pt x="28272" y="16697"/>
                  <a:pt x="30021" y="16657"/>
                  <a:pt x="31764" y="16570"/>
                </a:cubicBezTo>
                <a:cubicBezTo>
                  <a:pt x="33488" y="16489"/>
                  <a:pt x="41241" y="16467"/>
                  <a:pt x="50648" y="16467"/>
                </a:cubicBezTo>
                <a:cubicBezTo>
                  <a:pt x="62079" y="16467"/>
                  <a:pt x="75953" y="16500"/>
                  <a:pt x="84417" y="16500"/>
                </a:cubicBezTo>
                <a:cubicBezTo>
                  <a:pt x="88182" y="16500"/>
                  <a:pt x="90877" y="16493"/>
                  <a:pt x="91809" y="16475"/>
                </a:cubicBezTo>
                <a:cubicBezTo>
                  <a:pt x="94659" y="16411"/>
                  <a:pt x="97509" y="16190"/>
                  <a:pt x="100328" y="15905"/>
                </a:cubicBezTo>
                <a:cubicBezTo>
                  <a:pt x="101373" y="15810"/>
                  <a:pt x="102323" y="15588"/>
                  <a:pt x="103178" y="14891"/>
                </a:cubicBezTo>
                <a:cubicBezTo>
                  <a:pt x="106408" y="12231"/>
                  <a:pt x="107168" y="4504"/>
                  <a:pt x="101246" y="2382"/>
                </a:cubicBezTo>
                <a:cubicBezTo>
                  <a:pt x="100328" y="2034"/>
                  <a:pt x="99378" y="2034"/>
                  <a:pt x="98459" y="1812"/>
                </a:cubicBezTo>
                <a:cubicBezTo>
                  <a:pt x="96369" y="1337"/>
                  <a:pt x="94247" y="989"/>
                  <a:pt x="92157" y="894"/>
                </a:cubicBezTo>
                <a:cubicBezTo>
                  <a:pt x="87344" y="672"/>
                  <a:pt x="36705" y="102"/>
                  <a:pt x="31891" y="7"/>
                </a:cubicBezTo>
                <a:cubicBezTo>
                  <a:pt x="31605" y="3"/>
                  <a:pt x="31319" y="0"/>
                  <a:pt x="31034" y="0"/>
                </a:cubicBezTo>
                <a:close/>
              </a:path>
            </a:pathLst>
          </a:custGeom>
          <a:solidFill>
            <a:srgbClr val="5BCF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UI Redesigned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95FC8EBC-9C40-BA89-E6B7-C716FCDE96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23"/>
          <a:stretch/>
        </p:blipFill>
        <p:spPr bwMode="auto">
          <a:xfrm>
            <a:off x="4828037" y="0"/>
            <a:ext cx="431596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DBA3D2-B320-C506-DB28-ABDDC364E8BC}"/>
              </a:ext>
            </a:extLst>
          </p:cNvPr>
          <p:cNvSpPr txBox="1"/>
          <p:nvPr/>
        </p:nvSpPr>
        <p:spPr>
          <a:xfrm>
            <a:off x="214313" y="1348354"/>
            <a:ext cx="4543425" cy="2230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292929"/>
                </a:solidFill>
                <a:effectLst/>
                <a:latin typeface="source-serif-pro"/>
              </a:rPr>
              <a:t>‘View group totals’ and ‘Balances’ are not hidden anymore. They are on the main screen as ‘My expenses’ and ‘Group balances’ respectively.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292929"/>
                </a:solidFill>
                <a:effectLst/>
                <a:latin typeface="source-serif-pro"/>
              </a:rPr>
              <a:t>Simplify debts is upfront.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292929"/>
                </a:solidFill>
                <a:effectLst/>
                <a:latin typeface="source-serif-pro"/>
              </a:rPr>
              <a:t>The action to ‘Settle up’ is no longer a separate button. It is shown only when the user owes somebody (under Group balance).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292929"/>
                </a:solidFill>
                <a:effectLst/>
                <a:latin typeface="source-serif-pro"/>
              </a:rPr>
              <a:t>The buttons, ‘Settle up’ and ‘ Balances’, have been replaced by ‘Expense list’ which leads the user to a list of the expenses in that group.</a:t>
            </a:r>
          </a:p>
        </p:txBody>
      </p:sp>
    </p:spTree>
    <p:extLst>
      <p:ext uri="{BB962C8B-B14F-4D97-AF65-F5344CB8AC3E}">
        <p14:creationId xmlns:p14="http://schemas.microsoft.com/office/powerpoint/2010/main" val="3368495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B17442-C4DA-DC43-12AE-2E6121B6D5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9" r="-1"/>
          <a:stretch/>
        </p:blipFill>
        <p:spPr>
          <a:xfrm>
            <a:off x="1" y="21433"/>
            <a:ext cx="428624" cy="925830"/>
          </a:xfrm>
          <a:prstGeom prst="rect">
            <a:avLst/>
          </a:prstGeom>
        </p:spPr>
      </p:pic>
      <p:sp>
        <p:nvSpPr>
          <p:cNvPr id="3" name="Google Shape;192;p14">
            <a:extLst>
              <a:ext uri="{FF2B5EF4-FFF2-40B4-BE49-F238E27FC236}">
                <a16:creationId xmlns:a16="http://schemas.microsoft.com/office/drawing/2014/main" id="{86FEDE0C-0389-71C8-AD5D-081F628EB435}"/>
              </a:ext>
            </a:extLst>
          </p:cNvPr>
          <p:cNvSpPr/>
          <p:nvPr/>
        </p:nvSpPr>
        <p:spPr>
          <a:xfrm>
            <a:off x="428625" y="307180"/>
            <a:ext cx="3622931" cy="374507"/>
          </a:xfrm>
          <a:custGeom>
            <a:avLst/>
            <a:gdLst/>
            <a:ahLst/>
            <a:cxnLst/>
            <a:rect l="l" t="t" r="r" b="b"/>
            <a:pathLst>
              <a:path w="107169" h="16698" extrusionOk="0">
                <a:moveTo>
                  <a:pt x="1425" y="8716"/>
                </a:moveTo>
                <a:lnTo>
                  <a:pt x="1425" y="8716"/>
                </a:lnTo>
                <a:cubicBezTo>
                  <a:pt x="1520" y="9698"/>
                  <a:pt x="1394" y="10553"/>
                  <a:pt x="1520" y="11376"/>
                </a:cubicBezTo>
                <a:cubicBezTo>
                  <a:pt x="1647" y="12168"/>
                  <a:pt x="2090" y="12833"/>
                  <a:pt x="2502" y="13625"/>
                </a:cubicBezTo>
                <a:cubicBezTo>
                  <a:pt x="1109" y="12611"/>
                  <a:pt x="665" y="10774"/>
                  <a:pt x="1425" y="8716"/>
                </a:cubicBezTo>
                <a:close/>
                <a:moveTo>
                  <a:pt x="82687" y="1196"/>
                </a:moveTo>
                <a:cubicBezTo>
                  <a:pt x="82963" y="1196"/>
                  <a:pt x="83237" y="1200"/>
                  <a:pt x="83512" y="1210"/>
                </a:cubicBezTo>
                <a:cubicBezTo>
                  <a:pt x="86235" y="1337"/>
                  <a:pt x="88990" y="1432"/>
                  <a:pt x="91746" y="1495"/>
                </a:cubicBezTo>
                <a:cubicBezTo>
                  <a:pt x="94057" y="1559"/>
                  <a:pt x="96369" y="2034"/>
                  <a:pt x="98649" y="2477"/>
                </a:cubicBezTo>
                <a:cubicBezTo>
                  <a:pt x="98966" y="2540"/>
                  <a:pt x="99283" y="2572"/>
                  <a:pt x="99599" y="2604"/>
                </a:cubicBezTo>
                <a:cubicBezTo>
                  <a:pt x="102545" y="2762"/>
                  <a:pt x="104508" y="6214"/>
                  <a:pt x="103241" y="8811"/>
                </a:cubicBezTo>
                <a:cubicBezTo>
                  <a:pt x="102861" y="9634"/>
                  <a:pt x="102735" y="10553"/>
                  <a:pt x="102165" y="11281"/>
                </a:cubicBezTo>
                <a:cubicBezTo>
                  <a:pt x="100708" y="13181"/>
                  <a:pt x="98649" y="13783"/>
                  <a:pt x="96496" y="14036"/>
                </a:cubicBezTo>
                <a:cubicBezTo>
                  <a:pt x="87629" y="15050"/>
                  <a:pt x="32936" y="14828"/>
                  <a:pt x="24037" y="14891"/>
                </a:cubicBezTo>
                <a:cubicBezTo>
                  <a:pt x="19431" y="14891"/>
                  <a:pt x="14824" y="15022"/>
                  <a:pt x="10194" y="15022"/>
                </a:cubicBezTo>
                <a:cubicBezTo>
                  <a:pt x="9731" y="15022"/>
                  <a:pt x="9268" y="15021"/>
                  <a:pt x="8804" y="15018"/>
                </a:cubicBezTo>
                <a:cubicBezTo>
                  <a:pt x="7601" y="15018"/>
                  <a:pt x="6429" y="14955"/>
                  <a:pt x="5226" y="14701"/>
                </a:cubicBezTo>
                <a:cubicBezTo>
                  <a:pt x="3642" y="14353"/>
                  <a:pt x="2312" y="12801"/>
                  <a:pt x="2090" y="11091"/>
                </a:cubicBezTo>
                <a:cubicBezTo>
                  <a:pt x="1774" y="8526"/>
                  <a:pt x="2692" y="6341"/>
                  <a:pt x="4022" y="4314"/>
                </a:cubicBezTo>
                <a:cubicBezTo>
                  <a:pt x="4846" y="3079"/>
                  <a:pt x="6239" y="2794"/>
                  <a:pt x="7569" y="2572"/>
                </a:cubicBezTo>
                <a:cubicBezTo>
                  <a:pt x="8994" y="2319"/>
                  <a:pt x="10419" y="2224"/>
                  <a:pt x="11876" y="2097"/>
                </a:cubicBezTo>
                <a:lnTo>
                  <a:pt x="11876" y="2097"/>
                </a:lnTo>
                <a:cubicBezTo>
                  <a:pt x="11306" y="2509"/>
                  <a:pt x="10609" y="2509"/>
                  <a:pt x="10039" y="3015"/>
                </a:cubicBezTo>
                <a:cubicBezTo>
                  <a:pt x="10187" y="3180"/>
                  <a:pt x="10344" y="3233"/>
                  <a:pt x="10505" y="3233"/>
                </a:cubicBezTo>
                <a:cubicBezTo>
                  <a:pt x="10653" y="3233"/>
                  <a:pt x="10806" y="3188"/>
                  <a:pt x="10958" y="3142"/>
                </a:cubicBezTo>
                <a:cubicBezTo>
                  <a:pt x="15771" y="1654"/>
                  <a:pt x="20743" y="1590"/>
                  <a:pt x="25715" y="1274"/>
                </a:cubicBezTo>
                <a:cubicBezTo>
                  <a:pt x="26265" y="1242"/>
                  <a:pt x="28115" y="1228"/>
                  <a:pt x="30826" y="1228"/>
                </a:cubicBezTo>
                <a:cubicBezTo>
                  <a:pt x="44214" y="1228"/>
                  <a:pt x="78614" y="1570"/>
                  <a:pt x="81326" y="1780"/>
                </a:cubicBezTo>
                <a:cubicBezTo>
                  <a:pt x="81374" y="1792"/>
                  <a:pt x="81422" y="1804"/>
                  <a:pt x="81467" y="1804"/>
                </a:cubicBezTo>
                <a:cubicBezTo>
                  <a:pt x="81540" y="1804"/>
                  <a:pt x="81604" y="1772"/>
                  <a:pt x="81643" y="1654"/>
                </a:cubicBezTo>
                <a:cubicBezTo>
                  <a:pt x="81580" y="1337"/>
                  <a:pt x="81200" y="1527"/>
                  <a:pt x="81010" y="1210"/>
                </a:cubicBezTo>
                <a:cubicBezTo>
                  <a:pt x="81580" y="1210"/>
                  <a:pt x="82136" y="1196"/>
                  <a:pt x="82687" y="1196"/>
                </a:cubicBezTo>
                <a:close/>
                <a:moveTo>
                  <a:pt x="31034" y="0"/>
                </a:moveTo>
                <a:cubicBezTo>
                  <a:pt x="27143" y="0"/>
                  <a:pt x="23278" y="392"/>
                  <a:pt x="19413" y="894"/>
                </a:cubicBezTo>
                <a:cubicBezTo>
                  <a:pt x="15645" y="1400"/>
                  <a:pt x="11844" y="1369"/>
                  <a:pt x="8076" y="1844"/>
                </a:cubicBezTo>
                <a:cubicBezTo>
                  <a:pt x="6492" y="2065"/>
                  <a:pt x="4941" y="2414"/>
                  <a:pt x="3769" y="3617"/>
                </a:cubicBezTo>
                <a:cubicBezTo>
                  <a:pt x="3674" y="3712"/>
                  <a:pt x="3547" y="3807"/>
                  <a:pt x="3515" y="3807"/>
                </a:cubicBezTo>
                <a:cubicBezTo>
                  <a:pt x="3352" y="3683"/>
                  <a:pt x="3224" y="3633"/>
                  <a:pt x="3120" y="3633"/>
                </a:cubicBezTo>
                <a:cubicBezTo>
                  <a:pt x="2800" y="3633"/>
                  <a:pt x="2717" y="4107"/>
                  <a:pt x="2597" y="4346"/>
                </a:cubicBezTo>
                <a:cubicBezTo>
                  <a:pt x="1679" y="5897"/>
                  <a:pt x="1014" y="7576"/>
                  <a:pt x="602" y="9349"/>
                </a:cubicBezTo>
                <a:cubicBezTo>
                  <a:pt x="0" y="12104"/>
                  <a:pt x="1235" y="14226"/>
                  <a:pt x="3832" y="15081"/>
                </a:cubicBezTo>
                <a:cubicBezTo>
                  <a:pt x="4782" y="15398"/>
                  <a:pt x="5764" y="15588"/>
                  <a:pt x="6777" y="15588"/>
                </a:cubicBezTo>
                <a:cubicBezTo>
                  <a:pt x="12193" y="15588"/>
                  <a:pt x="17608" y="15588"/>
                  <a:pt x="23055" y="15461"/>
                </a:cubicBezTo>
                <a:cubicBezTo>
                  <a:pt x="23638" y="15449"/>
                  <a:pt x="24667" y="15443"/>
                  <a:pt x="26056" y="15443"/>
                </a:cubicBezTo>
                <a:cubicBezTo>
                  <a:pt x="34819" y="15443"/>
                  <a:pt x="57875" y="15659"/>
                  <a:pt x="73000" y="15659"/>
                </a:cubicBezTo>
                <a:cubicBezTo>
                  <a:pt x="79727" y="15659"/>
                  <a:pt x="84886" y="15616"/>
                  <a:pt x="86520" y="15493"/>
                </a:cubicBezTo>
                <a:cubicBezTo>
                  <a:pt x="90067" y="15208"/>
                  <a:pt x="93614" y="15113"/>
                  <a:pt x="97129" y="14543"/>
                </a:cubicBezTo>
                <a:cubicBezTo>
                  <a:pt x="101785" y="13751"/>
                  <a:pt x="104033" y="11218"/>
                  <a:pt x="104191" y="6404"/>
                </a:cubicBezTo>
                <a:cubicBezTo>
                  <a:pt x="104223" y="5739"/>
                  <a:pt x="103875" y="5169"/>
                  <a:pt x="103685" y="4567"/>
                </a:cubicBezTo>
                <a:lnTo>
                  <a:pt x="103685" y="4567"/>
                </a:lnTo>
                <a:cubicBezTo>
                  <a:pt x="103843" y="4694"/>
                  <a:pt x="103970" y="4821"/>
                  <a:pt x="104065" y="4947"/>
                </a:cubicBezTo>
                <a:cubicBezTo>
                  <a:pt x="104191" y="5106"/>
                  <a:pt x="104286" y="5264"/>
                  <a:pt x="104350" y="5422"/>
                </a:cubicBezTo>
                <a:cubicBezTo>
                  <a:pt x="105363" y="8178"/>
                  <a:pt x="105458" y="10869"/>
                  <a:pt x="103716" y="13403"/>
                </a:cubicBezTo>
                <a:cubicBezTo>
                  <a:pt x="102956" y="14480"/>
                  <a:pt x="101975" y="15145"/>
                  <a:pt x="100708" y="15240"/>
                </a:cubicBezTo>
                <a:cubicBezTo>
                  <a:pt x="98427" y="15453"/>
                  <a:pt x="96175" y="15812"/>
                  <a:pt x="93896" y="15812"/>
                </a:cubicBezTo>
                <a:cubicBezTo>
                  <a:pt x="93802" y="15812"/>
                  <a:pt x="93708" y="15811"/>
                  <a:pt x="93614" y="15810"/>
                </a:cubicBezTo>
                <a:cubicBezTo>
                  <a:pt x="93456" y="15808"/>
                  <a:pt x="93297" y="15808"/>
                  <a:pt x="93139" y="15808"/>
                </a:cubicBezTo>
                <a:cubicBezTo>
                  <a:pt x="89307" y="15808"/>
                  <a:pt x="85474" y="16164"/>
                  <a:pt x="81611" y="16316"/>
                </a:cubicBezTo>
                <a:cubicBezTo>
                  <a:pt x="80463" y="16373"/>
                  <a:pt x="76325" y="16397"/>
                  <a:pt x="70727" y="16397"/>
                </a:cubicBezTo>
                <a:cubicBezTo>
                  <a:pt x="54409" y="16397"/>
                  <a:pt x="25675" y="16196"/>
                  <a:pt x="22327" y="16031"/>
                </a:cubicBezTo>
                <a:cubicBezTo>
                  <a:pt x="19081" y="15899"/>
                  <a:pt x="15820" y="15843"/>
                  <a:pt x="12565" y="15843"/>
                </a:cubicBezTo>
                <a:cubicBezTo>
                  <a:pt x="11151" y="15843"/>
                  <a:pt x="9739" y="15854"/>
                  <a:pt x="8329" y="15873"/>
                </a:cubicBezTo>
                <a:cubicBezTo>
                  <a:pt x="8168" y="15873"/>
                  <a:pt x="8003" y="15864"/>
                  <a:pt x="7836" y="15864"/>
                </a:cubicBezTo>
                <a:cubicBezTo>
                  <a:pt x="7446" y="15864"/>
                  <a:pt x="7040" y="15911"/>
                  <a:pt x="6619" y="16221"/>
                </a:cubicBezTo>
                <a:cubicBezTo>
                  <a:pt x="6988" y="16365"/>
                  <a:pt x="7316" y="16402"/>
                  <a:pt x="7614" y="16402"/>
                </a:cubicBezTo>
                <a:cubicBezTo>
                  <a:pt x="7777" y="16402"/>
                  <a:pt x="7930" y="16391"/>
                  <a:pt x="8076" y="16380"/>
                </a:cubicBezTo>
                <a:cubicBezTo>
                  <a:pt x="8994" y="16373"/>
                  <a:pt x="9912" y="16369"/>
                  <a:pt x="10830" y="16369"/>
                </a:cubicBezTo>
                <a:cubicBezTo>
                  <a:pt x="13996" y="16369"/>
                  <a:pt x="17157" y="16415"/>
                  <a:pt x="20300" y="16538"/>
                </a:cubicBezTo>
                <a:cubicBezTo>
                  <a:pt x="22375" y="16641"/>
                  <a:pt x="24449" y="16697"/>
                  <a:pt x="26519" y="16697"/>
                </a:cubicBezTo>
                <a:cubicBezTo>
                  <a:pt x="28272" y="16697"/>
                  <a:pt x="30021" y="16657"/>
                  <a:pt x="31764" y="16570"/>
                </a:cubicBezTo>
                <a:cubicBezTo>
                  <a:pt x="33488" y="16489"/>
                  <a:pt x="41241" y="16467"/>
                  <a:pt x="50648" y="16467"/>
                </a:cubicBezTo>
                <a:cubicBezTo>
                  <a:pt x="62079" y="16467"/>
                  <a:pt x="75953" y="16500"/>
                  <a:pt x="84417" y="16500"/>
                </a:cubicBezTo>
                <a:cubicBezTo>
                  <a:pt x="88182" y="16500"/>
                  <a:pt x="90877" y="16493"/>
                  <a:pt x="91809" y="16475"/>
                </a:cubicBezTo>
                <a:cubicBezTo>
                  <a:pt x="94659" y="16411"/>
                  <a:pt x="97509" y="16190"/>
                  <a:pt x="100328" y="15905"/>
                </a:cubicBezTo>
                <a:cubicBezTo>
                  <a:pt x="101373" y="15810"/>
                  <a:pt x="102323" y="15588"/>
                  <a:pt x="103178" y="14891"/>
                </a:cubicBezTo>
                <a:cubicBezTo>
                  <a:pt x="106408" y="12231"/>
                  <a:pt x="107168" y="4504"/>
                  <a:pt x="101246" y="2382"/>
                </a:cubicBezTo>
                <a:cubicBezTo>
                  <a:pt x="100328" y="2034"/>
                  <a:pt x="99378" y="2034"/>
                  <a:pt x="98459" y="1812"/>
                </a:cubicBezTo>
                <a:cubicBezTo>
                  <a:pt x="96369" y="1337"/>
                  <a:pt x="94247" y="989"/>
                  <a:pt x="92157" y="894"/>
                </a:cubicBezTo>
                <a:cubicBezTo>
                  <a:pt x="87344" y="672"/>
                  <a:pt x="36705" y="102"/>
                  <a:pt x="31891" y="7"/>
                </a:cubicBezTo>
                <a:cubicBezTo>
                  <a:pt x="31605" y="3"/>
                  <a:pt x="31319" y="0"/>
                  <a:pt x="31034" y="0"/>
                </a:cubicBezTo>
                <a:close/>
              </a:path>
            </a:pathLst>
          </a:custGeom>
          <a:solidFill>
            <a:srgbClr val="5BCF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2400" dirty="0">
                <a:latin typeface="Fira Sans Extra Condensed SemiBold"/>
              </a:rPr>
              <a:t>Organizing &amp; Searching bills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sz="2400"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" name="Google Shape;192;p14">
            <a:extLst>
              <a:ext uri="{FF2B5EF4-FFF2-40B4-BE49-F238E27FC236}">
                <a16:creationId xmlns:a16="http://schemas.microsoft.com/office/drawing/2014/main" id="{C6E6A321-CFBB-36B5-9BA5-3616BE626EAA}"/>
              </a:ext>
            </a:extLst>
          </p:cNvPr>
          <p:cNvSpPr/>
          <p:nvPr/>
        </p:nvSpPr>
        <p:spPr>
          <a:xfrm>
            <a:off x="428625" y="585014"/>
            <a:ext cx="1058324" cy="271436"/>
          </a:xfrm>
          <a:custGeom>
            <a:avLst/>
            <a:gdLst/>
            <a:ahLst/>
            <a:cxnLst/>
            <a:rect l="l" t="t" r="r" b="b"/>
            <a:pathLst>
              <a:path w="107169" h="16698" extrusionOk="0">
                <a:moveTo>
                  <a:pt x="1425" y="8716"/>
                </a:moveTo>
                <a:lnTo>
                  <a:pt x="1425" y="8716"/>
                </a:lnTo>
                <a:cubicBezTo>
                  <a:pt x="1520" y="9698"/>
                  <a:pt x="1394" y="10553"/>
                  <a:pt x="1520" y="11376"/>
                </a:cubicBezTo>
                <a:cubicBezTo>
                  <a:pt x="1647" y="12168"/>
                  <a:pt x="2090" y="12833"/>
                  <a:pt x="2502" y="13625"/>
                </a:cubicBezTo>
                <a:cubicBezTo>
                  <a:pt x="1109" y="12611"/>
                  <a:pt x="665" y="10774"/>
                  <a:pt x="1425" y="8716"/>
                </a:cubicBezTo>
                <a:close/>
                <a:moveTo>
                  <a:pt x="82687" y="1196"/>
                </a:moveTo>
                <a:cubicBezTo>
                  <a:pt x="82963" y="1196"/>
                  <a:pt x="83237" y="1200"/>
                  <a:pt x="83512" y="1210"/>
                </a:cubicBezTo>
                <a:cubicBezTo>
                  <a:pt x="86235" y="1337"/>
                  <a:pt x="88990" y="1432"/>
                  <a:pt x="91746" y="1495"/>
                </a:cubicBezTo>
                <a:cubicBezTo>
                  <a:pt x="94057" y="1559"/>
                  <a:pt x="96369" y="2034"/>
                  <a:pt x="98649" y="2477"/>
                </a:cubicBezTo>
                <a:cubicBezTo>
                  <a:pt x="98966" y="2540"/>
                  <a:pt x="99283" y="2572"/>
                  <a:pt x="99599" y="2604"/>
                </a:cubicBezTo>
                <a:cubicBezTo>
                  <a:pt x="102545" y="2762"/>
                  <a:pt x="104508" y="6214"/>
                  <a:pt x="103241" y="8811"/>
                </a:cubicBezTo>
                <a:cubicBezTo>
                  <a:pt x="102861" y="9634"/>
                  <a:pt x="102735" y="10553"/>
                  <a:pt x="102165" y="11281"/>
                </a:cubicBezTo>
                <a:cubicBezTo>
                  <a:pt x="100708" y="13181"/>
                  <a:pt x="98649" y="13783"/>
                  <a:pt x="96496" y="14036"/>
                </a:cubicBezTo>
                <a:cubicBezTo>
                  <a:pt x="87629" y="15050"/>
                  <a:pt x="32936" y="14828"/>
                  <a:pt x="24037" y="14891"/>
                </a:cubicBezTo>
                <a:cubicBezTo>
                  <a:pt x="19431" y="14891"/>
                  <a:pt x="14824" y="15022"/>
                  <a:pt x="10194" y="15022"/>
                </a:cubicBezTo>
                <a:cubicBezTo>
                  <a:pt x="9731" y="15022"/>
                  <a:pt x="9268" y="15021"/>
                  <a:pt x="8804" y="15018"/>
                </a:cubicBezTo>
                <a:cubicBezTo>
                  <a:pt x="7601" y="15018"/>
                  <a:pt x="6429" y="14955"/>
                  <a:pt x="5226" y="14701"/>
                </a:cubicBezTo>
                <a:cubicBezTo>
                  <a:pt x="3642" y="14353"/>
                  <a:pt x="2312" y="12801"/>
                  <a:pt x="2090" y="11091"/>
                </a:cubicBezTo>
                <a:cubicBezTo>
                  <a:pt x="1774" y="8526"/>
                  <a:pt x="2692" y="6341"/>
                  <a:pt x="4022" y="4314"/>
                </a:cubicBezTo>
                <a:cubicBezTo>
                  <a:pt x="4846" y="3079"/>
                  <a:pt x="6239" y="2794"/>
                  <a:pt x="7569" y="2572"/>
                </a:cubicBezTo>
                <a:cubicBezTo>
                  <a:pt x="8994" y="2319"/>
                  <a:pt x="10419" y="2224"/>
                  <a:pt x="11876" y="2097"/>
                </a:cubicBezTo>
                <a:lnTo>
                  <a:pt x="11876" y="2097"/>
                </a:lnTo>
                <a:cubicBezTo>
                  <a:pt x="11306" y="2509"/>
                  <a:pt x="10609" y="2509"/>
                  <a:pt x="10039" y="3015"/>
                </a:cubicBezTo>
                <a:cubicBezTo>
                  <a:pt x="10187" y="3180"/>
                  <a:pt x="10344" y="3233"/>
                  <a:pt x="10505" y="3233"/>
                </a:cubicBezTo>
                <a:cubicBezTo>
                  <a:pt x="10653" y="3233"/>
                  <a:pt x="10806" y="3188"/>
                  <a:pt x="10958" y="3142"/>
                </a:cubicBezTo>
                <a:cubicBezTo>
                  <a:pt x="15771" y="1654"/>
                  <a:pt x="20743" y="1590"/>
                  <a:pt x="25715" y="1274"/>
                </a:cubicBezTo>
                <a:cubicBezTo>
                  <a:pt x="26265" y="1242"/>
                  <a:pt x="28115" y="1228"/>
                  <a:pt x="30826" y="1228"/>
                </a:cubicBezTo>
                <a:cubicBezTo>
                  <a:pt x="44214" y="1228"/>
                  <a:pt x="78614" y="1570"/>
                  <a:pt x="81326" y="1780"/>
                </a:cubicBezTo>
                <a:cubicBezTo>
                  <a:pt x="81374" y="1792"/>
                  <a:pt x="81422" y="1804"/>
                  <a:pt x="81467" y="1804"/>
                </a:cubicBezTo>
                <a:cubicBezTo>
                  <a:pt x="81540" y="1804"/>
                  <a:pt x="81604" y="1772"/>
                  <a:pt x="81643" y="1654"/>
                </a:cubicBezTo>
                <a:cubicBezTo>
                  <a:pt x="81580" y="1337"/>
                  <a:pt x="81200" y="1527"/>
                  <a:pt x="81010" y="1210"/>
                </a:cubicBezTo>
                <a:cubicBezTo>
                  <a:pt x="81580" y="1210"/>
                  <a:pt x="82136" y="1196"/>
                  <a:pt x="82687" y="1196"/>
                </a:cubicBezTo>
                <a:close/>
                <a:moveTo>
                  <a:pt x="31034" y="0"/>
                </a:moveTo>
                <a:cubicBezTo>
                  <a:pt x="27143" y="0"/>
                  <a:pt x="23278" y="392"/>
                  <a:pt x="19413" y="894"/>
                </a:cubicBezTo>
                <a:cubicBezTo>
                  <a:pt x="15645" y="1400"/>
                  <a:pt x="11844" y="1369"/>
                  <a:pt x="8076" y="1844"/>
                </a:cubicBezTo>
                <a:cubicBezTo>
                  <a:pt x="6492" y="2065"/>
                  <a:pt x="4941" y="2414"/>
                  <a:pt x="3769" y="3617"/>
                </a:cubicBezTo>
                <a:cubicBezTo>
                  <a:pt x="3674" y="3712"/>
                  <a:pt x="3547" y="3807"/>
                  <a:pt x="3515" y="3807"/>
                </a:cubicBezTo>
                <a:cubicBezTo>
                  <a:pt x="3352" y="3683"/>
                  <a:pt x="3224" y="3633"/>
                  <a:pt x="3120" y="3633"/>
                </a:cubicBezTo>
                <a:cubicBezTo>
                  <a:pt x="2800" y="3633"/>
                  <a:pt x="2717" y="4107"/>
                  <a:pt x="2597" y="4346"/>
                </a:cubicBezTo>
                <a:cubicBezTo>
                  <a:pt x="1679" y="5897"/>
                  <a:pt x="1014" y="7576"/>
                  <a:pt x="602" y="9349"/>
                </a:cubicBezTo>
                <a:cubicBezTo>
                  <a:pt x="0" y="12104"/>
                  <a:pt x="1235" y="14226"/>
                  <a:pt x="3832" y="15081"/>
                </a:cubicBezTo>
                <a:cubicBezTo>
                  <a:pt x="4782" y="15398"/>
                  <a:pt x="5764" y="15588"/>
                  <a:pt x="6777" y="15588"/>
                </a:cubicBezTo>
                <a:cubicBezTo>
                  <a:pt x="12193" y="15588"/>
                  <a:pt x="17608" y="15588"/>
                  <a:pt x="23055" y="15461"/>
                </a:cubicBezTo>
                <a:cubicBezTo>
                  <a:pt x="23638" y="15449"/>
                  <a:pt x="24667" y="15443"/>
                  <a:pt x="26056" y="15443"/>
                </a:cubicBezTo>
                <a:cubicBezTo>
                  <a:pt x="34819" y="15443"/>
                  <a:pt x="57875" y="15659"/>
                  <a:pt x="73000" y="15659"/>
                </a:cubicBezTo>
                <a:cubicBezTo>
                  <a:pt x="79727" y="15659"/>
                  <a:pt x="84886" y="15616"/>
                  <a:pt x="86520" y="15493"/>
                </a:cubicBezTo>
                <a:cubicBezTo>
                  <a:pt x="90067" y="15208"/>
                  <a:pt x="93614" y="15113"/>
                  <a:pt x="97129" y="14543"/>
                </a:cubicBezTo>
                <a:cubicBezTo>
                  <a:pt x="101785" y="13751"/>
                  <a:pt x="104033" y="11218"/>
                  <a:pt x="104191" y="6404"/>
                </a:cubicBezTo>
                <a:cubicBezTo>
                  <a:pt x="104223" y="5739"/>
                  <a:pt x="103875" y="5169"/>
                  <a:pt x="103685" y="4567"/>
                </a:cubicBezTo>
                <a:lnTo>
                  <a:pt x="103685" y="4567"/>
                </a:lnTo>
                <a:cubicBezTo>
                  <a:pt x="103843" y="4694"/>
                  <a:pt x="103970" y="4821"/>
                  <a:pt x="104065" y="4947"/>
                </a:cubicBezTo>
                <a:cubicBezTo>
                  <a:pt x="104191" y="5106"/>
                  <a:pt x="104286" y="5264"/>
                  <a:pt x="104350" y="5422"/>
                </a:cubicBezTo>
                <a:cubicBezTo>
                  <a:pt x="105363" y="8178"/>
                  <a:pt x="105458" y="10869"/>
                  <a:pt x="103716" y="13403"/>
                </a:cubicBezTo>
                <a:cubicBezTo>
                  <a:pt x="102956" y="14480"/>
                  <a:pt x="101975" y="15145"/>
                  <a:pt x="100708" y="15240"/>
                </a:cubicBezTo>
                <a:cubicBezTo>
                  <a:pt x="98427" y="15453"/>
                  <a:pt x="96175" y="15812"/>
                  <a:pt x="93896" y="15812"/>
                </a:cubicBezTo>
                <a:cubicBezTo>
                  <a:pt x="93802" y="15812"/>
                  <a:pt x="93708" y="15811"/>
                  <a:pt x="93614" y="15810"/>
                </a:cubicBezTo>
                <a:cubicBezTo>
                  <a:pt x="93456" y="15808"/>
                  <a:pt x="93297" y="15808"/>
                  <a:pt x="93139" y="15808"/>
                </a:cubicBezTo>
                <a:cubicBezTo>
                  <a:pt x="89307" y="15808"/>
                  <a:pt x="85474" y="16164"/>
                  <a:pt x="81611" y="16316"/>
                </a:cubicBezTo>
                <a:cubicBezTo>
                  <a:pt x="80463" y="16373"/>
                  <a:pt x="76325" y="16397"/>
                  <a:pt x="70727" y="16397"/>
                </a:cubicBezTo>
                <a:cubicBezTo>
                  <a:pt x="54409" y="16397"/>
                  <a:pt x="25675" y="16196"/>
                  <a:pt x="22327" y="16031"/>
                </a:cubicBezTo>
                <a:cubicBezTo>
                  <a:pt x="19081" y="15899"/>
                  <a:pt x="15820" y="15843"/>
                  <a:pt x="12565" y="15843"/>
                </a:cubicBezTo>
                <a:cubicBezTo>
                  <a:pt x="11151" y="15843"/>
                  <a:pt x="9739" y="15854"/>
                  <a:pt x="8329" y="15873"/>
                </a:cubicBezTo>
                <a:cubicBezTo>
                  <a:pt x="8168" y="15873"/>
                  <a:pt x="8003" y="15864"/>
                  <a:pt x="7836" y="15864"/>
                </a:cubicBezTo>
                <a:cubicBezTo>
                  <a:pt x="7446" y="15864"/>
                  <a:pt x="7040" y="15911"/>
                  <a:pt x="6619" y="16221"/>
                </a:cubicBezTo>
                <a:cubicBezTo>
                  <a:pt x="6988" y="16365"/>
                  <a:pt x="7316" y="16402"/>
                  <a:pt x="7614" y="16402"/>
                </a:cubicBezTo>
                <a:cubicBezTo>
                  <a:pt x="7777" y="16402"/>
                  <a:pt x="7930" y="16391"/>
                  <a:pt x="8076" y="16380"/>
                </a:cubicBezTo>
                <a:cubicBezTo>
                  <a:pt x="8994" y="16373"/>
                  <a:pt x="9912" y="16369"/>
                  <a:pt x="10830" y="16369"/>
                </a:cubicBezTo>
                <a:cubicBezTo>
                  <a:pt x="13996" y="16369"/>
                  <a:pt x="17157" y="16415"/>
                  <a:pt x="20300" y="16538"/>
                </a:cubicBezTo>
                <a:cubicBezTo>
                  <a:pt x="22375" y="16641"/>
                  <a:pt x="24449" y="16697"/>
                  <a:pt x="26519" y="16697"/>
                </a:cubicBezTo>
                <a:cubicBezTo>
                  <a:pt x="28272" y="16697"/>
                  <a:pt x="30021" y="16657"/>
                  <a:pt x="31764" y="16570"/>
                </a:cubicBezTo>
                <a:cubicBezTo>
                  <a:pt x="33488" y="16489"/>
                  <a:pt x="41241" y="16467"/>
                  <a:pt x="50648" y="16467"/>
                </a:cubicBezTo>
                <a:cubicBezTo>
                  <a:pt x="62079" y="16467"/>
                  <a:pt x="75953" y="16500"/>
                  <a:pt x="84417" y="16500"/>
                </a:cubicBezTo>
                <a:cubicBezTo>
                  <a:pt x="88182" y="16500"/>
                  <a:pt x="90877" y="16493"/>
                  <a:pt x="91809" y="16475"/>
                </a:cubicBezTo>
                <a:cubicBezTo>
                  <a:pt x="94659" y="16411"/>
                  <a:pt x="97509" y="16190"/>
                  <a:pt x="100328" y="15905"/>
                </a:cubicBezTo>
                <a:cubicBezTo>
                  <a:pt x="101373" y="15810"/>
                  <a:pt x="102323" y="15588"/>
                  <a:pt x="103178" y="14891"/>
                </a:cubicBezTo>
                <a:cubicBezTo>
                  <a:pt x="106408" y="12231"/>
                  <a:pt x="107168" y="4504"/>
                  <a:pt x="101246" y="2382"/>
                </a:cubicBezTo>
                <a:cubicBezTo>
                  <a:pt x="100328" y="2034"/>
                  <a:pt x="99378" y="2034"/>
                  <a:pt x="98459" y="1812"/>
                </a:cubicBezTo>
                <a:cubicBezTo>
                  <a:pt x="96369" y="1337"/>
                  <a:pt x="94247" y="989"/>
                  <a:pt x="92157" y="894"/>
                </a:cubicBezTo>
                <a:cubicBezTo>
                  <a:pt x="87344" y="672"/>
                  <a:pt x="36705" y="102"/>
                  <a:pt x="31891" y="7"/>
                </a:cubicBezTo>
                <a:cubicBezTo>
                  <a:pt x="31605" y="3"/>
                  <a:pt x="31319" y="0"/>
                  <a:pt x="31034" y="0"/>
                </a:cubicBezTo>
                <a:close/>
              </a:path>
            </a:pathLst>
          </a:custGeom>
          <a:solidFill>
            <a:srgbClr val="5BCF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UI Redesigned</a:t>
            </a:r>
          </a:p>
        </p:txBody>
      </p:sp>
      <p:sp>
        <p:nvSpPr>
          <p:cNvPr id="5" name="Google Shape;192;p14">
            <a:extLst>
              <a:ext uri="{FF2B5EF4-FFF2-40B4-BE49-F238E27FC236}">
                <a16:creationId xmlns:a16="http://schemas.microsoft.com/office/drawing/2014/main" id="{1C986E52-E302-6600-30BE-4D8BACAD773C}"/>
              </a:ext>
            </a:extLst>
          </p:cNvPr>
          <p:cNvSpPr/>
          <p:nvPr/>
        </p:nvSpPr>
        <p:spPr>
          <a:xfrm>
            <a:off x="214313" y="1295798"/>
            <a:ext cx="1371600" cy="365389"/>
          </a:xfrm>
          <a:custGeom>
            <a:avLst/>
            <a:gdLst/>
            <a:ahLst/>
            <a:cxnLst/>
            <a:rect l="l" t="t" r="r" b="b"/>
            <a:pathLst>
              <a:path w="107169" h="16698" extrusionOk="0">
                <a:moveTo>
                  <a:pt x="1425" y="8716"/>
                </a:moveTo>
                <a:lnTo>
                  <a:pt x="1425" y="8716"/>
                </a:lnTo>
                <a:cubicBezTo>
                  <a:pt x="1520" y="9698"/>
                  <a:pt x="1394" y="10553"/>
                  <a:pt x="1520" y="11376"/>
                </a:cubicBezTo>
                <a:cubicBezTo>
                  <a:pt x="1647" y="12168"/>
                  <a:pt x="2090" y="12833"/>
                  <a:pt x="2502" y="13625"/>
                </a:cubicBezTo>
                <a:cubicBezTo>
                  <a:pt x="1109" y="12611"/>
                  <a:pt x="665" y="10774"/>
                  <a:pt x="1425" y="8716"/>
                </a:cubicBezTo>
                <a:close/>
                <a:moveTo>
                  <a:pt x="82687" y="1196"/>
                </a:moveTo>
                <a:cubicBezTo>
                  <a:pt x="82963" y="1196"/>
                  <a:pt x="83237" y="1200"/>
                  <a:pt x="83512" y="1210"/>
                </a:cubicBezTo>
                <a:cubicBezTo>
                  <a:pt x="86235" y="1337"/>
                  <a:pt x="88990" y="1432"/>
                  <a:pt x="91746" y="1495"/>
                </a:cubicBezTo>
                <a:cubicBezTo>
                  <a:pt x="94057" y="1559"/>
                  <a:pt x="96369" y="2034"/>
                  <a:pt x="98649" y="2477"/>
                </a:cubicBezTo>
                <a:cubicBezTo>
                  <a:pt x="98966" y="2540"/>
                  <a:pt x="99283" y="2572"/>
                  <a:pt x="99599" y="2604"/>
                </a:cubicBezTo>
                <a:cubicBezTo>
                  <a:pt x="102545" y="2762"/>
                  <a:pt x="104508" y="6214"/>
                  <a:pt x="103241" y="8811"/>
                </a:cubicBezTo>
                <a:cubicBezTo>
                  <a:pt x="102861" y="9634"/>
                  <a:pt x="102735" y="10553"/>
                  <a:pt x="102165" y="11281"/>
                </a:cubicBezTo>
                <a:cubicBezTo>
                  <a:pt x="100708" y="13181"/>
                  <a:pt x="98649" y="13783"/>
                  <a:pt x="96496" y="14036"/>
                </a:cubicBezTo>
                <a:cubicBezTo>
                  <a:pt x="87629" y="15050"/>
                  <a:pt x="32936" y="14828"/>
                  <a:pt x="24037" y="14891"/>
                </a:cubicBezTo>
                <a:cubicBezTo>
                  <a:pt x="19431" y="14891"/>
                  <a:pt x="14824" y="15022"/>
                  <a:pt x="10194" y="15022"/>
                </a:cubicBezTo>
                <a:cubicBezTo>
                  <a:pt x="9731" y="15022"/>
                  <a:pt x="9268" y="15021"/>
                  <a:pt x="8804" y="15018"/>
                </a:cubicBezTo>
                <a:cubicBezTo>
                  <a:pt x="7601" y="15018"/>
                  <a:pt x="6429" y="14955"/>
                  <a:pt x="5226" y="14701"/>
                </a:cubicBezTo>
                <a:cubicBezTo>
                  <a:pt x="3642" y="14353"/>
                  <a:pt x="2312" y="12801"/>
                  <a:pt x="2090" y="11091"/>
                </a:cubicBezTo>
                <a:cubicBezTo>
                  <a:pt x="1774" y="8526"/>
                  <a:pt x="2692" y="6341"/>
                  <a:pt x="4022" y="4314"/>
                </a:cubicBezTo>
                <a:cubicBezTo>
                  <a:pt x="4846" y="3079"/>
                  <a:pt x="6239" y="2794"/>
                  <a:pt x="7569" y="2572"/>
                </a:cubicBezTo>
                <a:cubicBezTo>
                  <a:pt x="8994" y="2319"/>
                  <a:pt x="10419" y="2224"/>
                  <a:pt x="11876" y="2097"/>
                </a:cubicBezTo>
                <a:lnTo>
                  <a:pt x="11876" y="2097"/>
                </a:lnTo>
                <a:cubicBezTo>
                  <a:pt x="11306" y="2509"/>
                  <a:pt x="10609" y="2509"/>
                  <a:pt x="10039" y="3015"/>
                </a:cubicBezTo>
                <a:cubicBezTo>
                  <a:pt x="10187" y="3180"/>
                  <a:pt x="10344" y="3233"/>
                  <a:pt x="10505" y="3233"/>
                </a:cubicBezTo>
                <a:cubicBezTo>
                  <a:pt x="10653" y="3233"/>
                  <a:pt x="10806" y="3188"/>
                  <a:pt x="10958" y="3142"/>
                </a:cubicBezTo>
                <a:cubicBezTo>
                  <a:pt x="15771" y="1654"/>
                  <a:pt x="20743" y="1590"/>
                  <a:pt x="25715" y="1274"/>
                </a:cubicBezTo>
                <a:cubicBezTo>
                  <a:pt x="26265" y="1242"/>
                  <a:pt x="28115" y="1228"/>
                  <a:pt x="30826" y="1228"/>
                </a:cubicBezTo>
                <a:cubicBezTo>
                  <a:pt x="44214" y="1228"/>
                  <a:pt x="78614" y="1570"/>
                  <a:pt x="81326" y="1780"/>
                </a:cubicBezTo>
                <a:cubicBezTo>
                  <a:pt x="81374" y="1792"/>
                  <a:pt x="81422" y="1804"/>
                  <a:pt x="81467" y="1804"/>
                </a:cubicBezTo>
                <a:cubicBezTo>
                  <a:pt x="81540" y="1804"/>
                  <a:pt x="81604" y="1772"/>
                  <a:pt x="81643" y="1654"/>
                </a:cubicBezTo>
                <a:cubicBezTo>
                  <a:pt x="81580" y="1337"/>
                  <a:pt x="81200" y="1527"/>
                  <a:pt x="81010" y="1210"/>
                </a:cubicBezTo>
                <a:cubicBezTo>
                  <a:pt x="81580" y="1210"/>
                  <a:pt x="82136" y="1196"/>
                  <a:pt x="82687" y="1196"/>
                </a:cubicBezTo>
                <a:close/>
                <a:moveTo>
                  <a:pt x="31034" y="0"/>
                </a:moveTo>
                <a:cubicBezTo>
                  <a:pt x="27143" y="0"/>
                  <a:pt x="23278" y="392"/>
                  <a:pt x="19413" y="894"/>
                </a:cubicBezTo>
                <a:cubicBezTo>
                  <a:pt x="15645" y="1400"/>
                  <a:pt x="11844" y="1369"/>
                  <a:pt x="8076" y="1844"/>
                </a:cubicBezTo>
                <a:cubicBezTo>
                  <a:pt x="6492" y="2065"/>
                  <a:pt x="4941" y="2414"/>
                  <a:pt x="3769" y="3617"/>
                </a:cubicBezTo>
                <a:cubicBezTo>
                  <a:pt x="3674" y="3712"/>
                  <a:pt x="3547" y="3807"/>
                  <a:pt x="3515" y="3807"/>
                </a:cubicBezTo>
                <a:cubicBezTo>
                  <a:pt x="3352" y="3683"/>
                  <a:pt x="3224" y="3633"/>
                  <a:pt x="3120" y="3633"/>
                </a:cubicBezTo>
                <a:cubicBezTo>
                  <a:pt x="2800" y="3633"/>
                  <a:pt x="2717" y="4107"/>
                  <a:pt x="2597" y="4346"/>
                </a:cubicBezTo>
                <a:cubicBezTo>
                  <a:pt x="1679" y="5897"/>
                  <a:pt x="1014" y="7576"/>
                  <a:pt x="602" y="9349"/>
                </a:cubicBezTo>
                <a:cubicBezTo>
                  <a:pt x="0" y="12104"/>
                  <a:pt x="1235" y="14226"/>
                  <a:pt x="3832" y="15081"/>
                </a:cubicBezTo>
                <a:cubicBezTo>
                  <a:pt x="4782" y="15398"/>
                  <a:pt x="5764" y="15588"/>
                  <a:pt x="6777" y="15588"/>
                </a:cubicBezTo>
                <a:cubicBezTo>
                  <a:pt x="12193" y="15588"/>
                  <a:pt x="17608" y="15588"/>
                  <a:pt x="23055" y="15461"/>
                </a:cubicBezTo>
                <a:cubicBezTo>
                  <a:pt x="23638" y="15449"/>
                  <a:pt x="24667" y="15443"/>
                  <a:pt x="26056" y="15443"/>
                </a:cubicBezTo>
                <a:cubicBezTo>
                  <a:pt x="34819" y="15443"/>
                  <a:pt x="57875" y="15659"/>
                  <a:pt x="73000" y="15659"/>
                </a:cubicBezTo>
                <a:cubicBezTo>
                  <a:pt x="79727" y="15659"/>
                  <a:pt x="84886" y="15616"/>
                  <a:pt x="86520" y="15493"/>
                </a:cubicBezTo>
                <a:cubicBezTo>
                  <a:pt x="90067" y="15208"/>
                  <a:pt x="93614" y="15113"/>
                  <a:pt x="97129" y="14543"/>
                </a:cubicBezTo>
                <a:cubicBezTo>
                  <a:pt x="101785" y="13751"/>
                  <a:pt x="104033" y="11218"/>
                  <a:pt x="104191" y="6404"/>
                </a:cubicBezTo>
                <a:cubicBezTo>
                  <a:pt x="104223" y="5739"/>
                  <a:pt x="103875" y="5169"/>
                  <a:pt x="103685" y="4567"/>
                </a:cubicBezTo>
                <a:lnTo>
                  <a:pt x="103685" y="4567"/>
                </a:lnTo>
                <a:cubicBezTo>
                  <a:pt x="103843" y="4694"/>
                  <a:pt x="103970" y="4821"/>
                  <a:pt x="104065" y="4947"/>
                </a:cubicBezTo>
                <a:cubicBezTo>
                  <a:pt x="104191" y="5106"/>
                  <a:pt x="104286" y="5264"/>
                  <a:pt x="104350" y="5422"/>
                </a:cubicBezTo>
                <a:cubicBezTo>
                  <a:pt x="105363" y="8178"/>
                  <a:pt x="105458" y="10869"/>
                  <a:pt x="103716" y="13403"/>
                </a:cubicBezTo>
                <a:cubicBezTo>
                  <a:pt x="102956" y="14480"/>
                  <a:pt x="101975" y="15145"/>
                  <a:pt x="100708" y="15240"/>
                </a:cubicBezTo>
                <a:cubicBezTo>
                  <a:pt x="98427" y="15453"/>
                  <a:pt x="96175" y="15812"/>
                  <a:pt x="93896" y="15812"/>
                </a:cubicBezTo>
                <a:cubicBezTo>
                  <a:pt x="93802" y="15812"/>
                  <a:pt x="93708" y="15811"/>
                  <a:pt x="93614" y="15810"/>
                </a:cubicBezTo>
                <a:cubicBezTo>
                  <a:pt x="93456" y="15808"/>
                  <a:pt x="93297" y="15808"/>
                  <a:pt x="93139" y="15808"/>
                </a:cubicBezTo>
                <a:cubicBezTo>
                  <a:pt x="89307" y="15808"/>
                  <a:pt x="85474" y="16164"/>
                  <a:pt x="81611" y="16316"/>
                </a:cubicBezTo>
                <a:cubicBezTo>
                  <a:pt x="80463" y="16373"/>
                  <a:pt x="76325" y="16397"/>
                  <a:pt x="70727" y="16397"/>
                </a:cubicBezTo>
                <a:cubicBezTo>
                  <a:pt x="54409" y="16397"/>
                  <a:pt x="25675" y="16196"/>
                  <a:pt x="22327" y="16031"/>
                </a:cubicBezTo>
                <a:cubicBezTo>
                  <a:pt x="19081" y="15899"/>
                  <a:pt x="15820" y="15843"/>
                  <a:pt x="12565" y="15843"/>
                </a:cubicBezTo>
                <a:cubicBezTo>
                  <a:pt x="11151" y="15843"/>
                  <a:pt x="9739" y="15854"/>
                  <a:pt x="8329" y="15873"/>
                </a:cubicBezTo>
                <a:cubicBezTo>
                  <a:pt x="8168" y="15873"/>
                  <a:pt x="8003" y="15864"/>
                  <a:pt x="7836" y="15864"/>
                </a:cubicBezTo>
                <a:cubicBezTo>
                  <a:pt x="7446" y="15864"/>
                  <a:pt x="7040" y="15911"/>
                  <a:pt x="6619" y="16221"/>
                </a:cubicBezTo>
                <a:cubicBezTo>
                  <a:pt x="6988" y="16365"/>
                  <a:pt x="7316" y="16402"/>
                  <a:pt x="7614" y="16402"/>
                </a:cubicBezTo>
                <a:cubicBezTo>
                  <a:pt x="7777" y="16402"/>
                  <a:pt x="7930" y="16391"/>
                  <a:pt x="8076" y="16380"/>
                </a:cubicBezTo>
                <a:cubicBezTo>
                  <a:pt x="8994" y="16373"/>
                  <a:pt x="9912" y="16369"/>
                  <a:pt x="10830" y="16369"/>
                </a:cubicBezTo>
                <a:cubicBezTo>
                  <a:pt x="13996" y="16369"/>
                  <a:pt x="17157" y="16415"/>
                  <a:pt x="20300" y="16538"/>
                </a:cubicBezTo>
                <a:cubicBezTo>
                  <a:pt x="22375" y="16641"/>
                  <a:pt x="24449" y="16697"/>
                  <a:pt x="26519" y="16697"/>
                </a:cubicBezTo>
                <a:cubicBezTo>
                  <a:pt x="28272" y="16697"/>
                  <a:pt x="30021" y="16657"/>
                  <a:pt x="31764" y="16570"/>
                </a:cubicBezTo>
                <a:cubicBezTo>
                  <a:pt x="33488" y="16489"/>
                  <a:pt x="41241" y="16467"/>
                  <a:pt x="50648" y="16467"/>
                </a:cubicBezTo>
                <a:cubicBezTo>
                  <a:pt x="62079" y="16467"/>
                  <a:pt x="75953" y="16500"/>
                  <a:pt x="84417" y="16500"/>
                </a:cubicBezTo>
                <a:cubicBezTo>
                  <a:pt x="88182" y="16500"/>
                  <a:pt x="90877" y="16493"/>
                  <a:pt x="91809" y="16475"/>
                </a:cubicBezTo>
                <a:cubicBezTo>
                  <a:pt x="94659" y="16411"/>
                  <a:pt x="97509" y="16190"/>
                  <a:pt x="100328" y="15905"/>
                </a:cubicBezTo>
                <a:cubicBezTo>
                  <a:pt x="101373" y="15810"/>
                  <a:pt x="102323" y="15588"/>
                  <a:pt x="103178" y="14891"/>
                </a:cubicBezTo>
                <a:cubicBezTo>
                  <a:pt x="106408" y="12231"/>
                  <a:pt x="107168" y="4504"/>
                  <a:pt x="101246" y="2382"/>
                </a:cubicBezTo>
                <a:cubicBezTo>
                  <a:pt x="100328" y="2034"/>
                  <a:pt x="99378" y="2034"/>
                  <a:pt x="98459" y="1812"/>
                </a:cubicBezTo>
                <a:cubicBezTo>
                  <a:pt x="96369" y="1337"/>
                  <a:pt x="94247" y="989"/>
                  <a:pt x="92157" y="894"/>
                </a:cubicBezTo>
                <a:cubicBezTo>
                  <a:pt x="87344" y="672"/>
                  <a:pt x="36705" y="102"/>
                  <a:pt x="31891" y="7"/>
                </a:cubicBezTo>
                <a:cubicBezTo>
                  <a:pt x="31605" y="3"/>
                  <a:pt x="31319" y="0"/>
                  <a:pt x="31034" y="0"/>
                </a:cubicBezTo>
                <a:close/>
              </a:path>
            </a:pathLst>
          </a:custGeom>
          <a:solidFill>
            <a:srgbClr val="5BCF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Adding a Bill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38E0BF2-33D4-C782-B345-32C6DB1AB9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64"/>
          <a:stretch/>
        </p:blipFill>
        <p:spPr bwMode="auto">
          <a:xfrm>
            <a:off x="2726508" y="1031213"/>
            <a:ext cx="6346374" cy="330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C4DE7C-E10B-5866-9BBA-3A51FA292623}"/>
              </a:ext>
            </a:extLst>
          </p:cNvPr>
          <p:cNvSpPr txBox="1"/>
          <p:nvPr/>
        </p:nvSpPr>
        <p:spPr>
          <a:xfrm>
            <a:off x="214313" y="1752001"/>
            <a:ext cx="24193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292929"/>
                </a:solidFill>
                <a:latin typeface="source-serif-pro"/>
              </a:rPr>
              <a:t>Earlier it was not possible to categorize bills.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292929"/>
                </a:solidFill>
                <a:latin typeface="source-serif-pro"/>
              </a:rPr>
              <a:t>Now your bill description will be converted to tags which you choose from.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9875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3CF569-A1E8-22D8-B1FD-DBD9957F6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9" r="-1"/>
          <a:stretch/>
        </p:blipFill>
        <p:spPr>
          <a:xfrm>
            <a:off x="1" y="21433"/>
            <a:ext cx="428624" cy="925830"/>
          </a:xfrm>
          <a:prstGeom prst="rect">
            <a:avLst/>
          </a:prstGeom>
        </p:spPr>
      </p:pic>
      <p:sp>
        <p:nvSpPr>
          <p:cNvPr id="3" name="Google Shape;192;p14">
            <a:extLst>
              <a:ext uri="{FF2B5EF4-FFF2-40B4-BE49-F238E27FC236}">
                <a16:creationId xmlns:a16="http://schemas.microsoft.com/office/drawing/2014/main" id="{813C51CF-22EC-4D88-2FBE-A7924D4459C1}"/>
              </a:ext>
            </a:extLst>
          </p:cNvPr>
          <p:cNvSpPr/>
          <p:nvPr/>
        </p:nvSpPr>
        <p:spPr>
          <a:xfrm>
            <a:off x="428625" y="307180"/>
            <a:ext cx="3622931" cy="374507"/>
          </a:xfrm>
          <a:custGeom>
            <a:avLst/>
            <a:gdLst/>
            <a:ahLst/>
            <a:cxnLst/>
            <a:rect l="l" t="t" r="r" b="b"/>
            <a:pathLst>
              <a:path w="107169" h="16698" extrusionOk="0">
                <a:moveTo>
                  <a:pt x="1425" y="8716"/>
                </a:moveTo>
                <a:lnTo>
                  <a:pt x="1425" y="8716"/>
                </a:lnTo>
                <a:cubicBezTo>
                  <a:pt x="1520" y="9698"/>
                  <a:pt x="1394" y="10553"/>
                  <a:pt x="1520" y="11376"/>
                </a:cubicBezTo>
                <a:cubicBezTo>
                  <a:pt x="1647" y="12168"/>
                  <a:pt x="2090" y="12833"/>
                  <a:pt x="2502" y="13625"/>
                </a:cubicBezTo>
                <a:cubicBezTo>
                  <a:pt x="1109" y="12611"/>
                  <a:pt x="665" y="10774"/>
                  <a:pt x="1425" y="8716"/>
                </a:cubicBezTo>
                <a:close/>
                <a:moveTo>
                  <a:pt x="82687" y="1196"/>
                </a:moveTo>
                <a:cubicBezTo>
                  <a:pt x="82963" y="1196"/>
                  <a:pt x="83237" y="1200"/>
                  <a:pt x="83512" y="1210"/>
                </a:cubicBezTo>
                <a:cubicBezTo>
                  <a:pt x="86235" y="1337"/>
                  <a:pt x="88990" y="1432"/>
                  <a:pt x="91746" y="1495"/>
                </a:cubicBezTo>
                <a:cubicBezTo>
                  <a:pt x="94057" y="1559"/>
                  <a:pt x="96369" y="2034"/>
                  <a:pt x="98649" y="2477"/>
                </a:cubicBezTo>
                <a:cubicBezTo>
                  <a:pt x="98966" y="2540"/>
                  <a:pt x="99283" y="2572"/>
                  <a:pt x="99599" y="2604"/>
                </a:cubicBezTo>
                <a:cubicBezTo>
                  <a:pt x="102545" y="2762"/>
                  <a:pt x="104508" y="6214"/>
                  <a:pt x="103241" y="8811"/>
                </a:cubicBezTo>
                <a:cubicBezTo>
                  <a:pt x="102861" y="9634"/>
                  <a:pt x="102735" y="10553"/>
                  <a:pt x="102165" y="11281"/>
                </a:cubicBezTo>
                <a:cubicBezTo>
                  <a:pt x="100708" y="13181"/>
                  <a:pt x="98649" y="13783"/>
                  <a:pt x="96496" y="14036"/>
                </a:cubicBezTo>
                <a:cubicBezTo>
                  <a:pt x="87629" y="15050"/>
                  <a:pt x="32936" y="14828"/>
                  <a:pt x="24037" y="14891"/>
                </a:cubicBezTo>
                <a:cubicBezTo>
                  <a:pt x="19431" y="14891"/>
                  <a:pt x="14824" y="15022"/>
                  <a:pt x="10194" y="15022"/>
                </a:cubicBezTo>
                <a:cubicBezTo>
                  <a:pt x="9731" y="15022"/>
                  <a:pt x="9268" y="15021"/>
                  <a:pt x="8804" y="15018"/>
                </a:cubicBezTo>
                <a:cubicBezTo>
                  <a:pt x="7601" y="15018"/>
                  <a:pt x="6429" y="14955"/>
                  <a:pt x="5226" y="14701"/>
                </a:cubicBezTo>
                <a:cubicBezTo>
                  <a:pt x="3642" y="14353"/>
                  <a:pt x="2312" y="12801"/>
                  <a:pt x="2090" y="11091"/>
                </a:cubicBezTo>
                <a:cubicBezTo>
                  <a:pt x="1774" y="8526"/>
                  <a:pt x="2692" y="6341"/>
                  <a:pt x="4022" y="4314"/>
                </a:cubicBezTo>
                <a:cubicBezTo>
                  <a:pt x="4846" y="3079"/>
                  <a:pt x="6239" y="2794"/>
                  <a:pt x="7569" y="2572"/>
                </a:cubicBezTo>
                <a:cubicBezTo>
                  <a:pt x="8994" y="2319"/>
                  <a:pt x="10419" y="2224"/>
                  <a:pt x="11876" y="2097"/>
                </a:cubicBezTo>
                <a:lnTo>
                  <a:pt x="11876" y="2097"/>
                </a:lnTo>
                <a:cubicBezTo>
                  <a:pt x="11306" y="2509"/>
                  <a:pt x="10609" y="2509"/>
                  <a:pt x="10039" y="3015"/>
                </a:cubicBezTo>
                <a:cubicBezTo>
                  <a:pt x="10187" y="3180"/>
                  <a:pt x="10344" y="3233"/>
                  <a:pt x="10505" y="3233"/>
                </a:cubicBezTo>
                <a:cubicBezTo>
                  <a:pt x="10653" y="3233"/>
                  <a:pt x="10806" y="3188"/>
                  <a:pt x="10958" y="3142"/>
                </a:cubicBezTo>
                <a:cubicBezTo>
                  <a:pt x="15771" y="1654"/>
                  <a:pt x="20743" y="1590"/>
                  <a:pt x="25715" y="1274"/>
                </a:cubicBezTo>
                <a:cubicBezTo>
                  <a:pt x="26265" y="1242"/>
                  <a:pt x="28115" y="1228"/>
                  <a:pt x="30826" y="1228"/>
                </a:cubicBezTo>
                <a:cubicBezTo>
                  <a:pt x="44214" y="1228"/>
                  <a:pt x="78614" y="1570"/>
                  <a:pt x="81326" y="1780"/>
                </a:cubicBezTo>
                <a:cubicBezTo>
                  <a:pt x="81374" y="1792"/>
                  <a:pt x="81422" y="1804"/>
                  <a:pt x="81467" y="1804"/>
                </a:cubicBezTo>
                <a:cubicBezTo>
                  <a:pt x="81540" y="1804"/>
                  <a:pt x="81604" y="1772"/>
                  <a:pt x="81643" y="1654"/>
                </a:cubicBezTo>
                <a:cubicBezTo>
                  <a:pt x="81580" y="1337"/>
                  <a:pt x="81200" y="1527"/>
                  <a:pt x="81010" y="1210"/>
                </a:cubicBezTo>
                <a:cubicBezTo>
                  <a:pt x="81580" y="1210"/>
                  <a:pt x="82136" y="1196"/>
                  <a:pt x="82687" y="1196"/>
                </a:cubicBezTo>
                <a:close/>
                <a:moveTo>
                  <a:pt x="31034" y="0"/>
                </a:moveTo>
                <a:cubicBezTo>
                  <a:pt x="27143" y="0"/>
                  <a:pt x="23278" y="392"/>
                  <a:pt x="19413" y="894"/>
                </a:cubicBezTo>
                <a:cubicBezTo>
                  <a:pt x="15645" y="1400"/>
                  <a:pt x="11844" y="1369"/>
                  <a:pt x="8076" y="1844"/>
                </a:cubicBezTo>
                <a:cubicBezTo>
                  <a:pt x="6492" y="2065"/>
                  <a:pt x="4941" y="2414"/>
                  <a:pt x="3769" y="3617"/>
                </a:cubicBezTo>
                <a:cubicBezTo>
                  <a:pt x="3674" y="3712"/>
                  <a:pt x="3547" y="3807"/>
                  <a:pt x="3515" y="3807"/>
                </a:cubicBezTo>
                <a:cubicBezTo>
                  <a:pt x="3352" y="3683"/>
                  <a:pt x="3224" y="3633"/>
                  <a:pt x="3120" y="3633"/>
                </a:cubicBezTo>
                <a:cubicBezTo>
                  <a:pt x="2800" y="3633"/>
                  <a:pt x="2717" y="4107"/>
                  <a:pt x="2597" y="4346"/>
                </a:cubicBezTo>
                <a:cubicBezTo>
                  <a:pt x="1679" y="5897"/>
                  <a:pt x="1014" y="7576"/>
                  <a:pt x="602" y="9349"/>
                </a:cubicBezTo>
                <a:cubicBezTo>
                  <a:pt x="0" y="12104"/>
                  <a:pt x="1235" y="14226"/>
                  <a:pt x="3832" y="15081"/>
                </a:cubicBezTo>
                <a:cubicBezTo>
                  <a:pt x="4782" y="15398"/>
                  <a:pt x="5764" y="15588"/>
                  <a:pt x="6777" y="15588"/>
                </a:cubicBezTo>
                <a:cubicBezTo>
                  <a:pt x="12193" y="15588"/>
                  <a:pt x="17608" y="15588"/>
                  <a:pt x="23055" y="15461"/>
                </a:cubicBezTo>
                <a:cubicBezTo>
                  <a:pt x="23638" y="15449"/>
                  <a:pt x="24667" y="15443"/>
                  <a:pt x="26056" y="15443"/>
                </a:cubicBezTo>
                <a:cubicBezTo>
                  <a:pt x="34819" y="15443"/>
                  <a:pt x="57875" y="15659"/>
                  <a:pt x="73000" y="15659"/>
                </a:cubicBezTo>
                <a:cubicBezTo>
                  <a:pt x="79727" y="15659"/>
                  <a:pt x="84886" y="15616"/>
                  <a:pt x="86520" y="15493"/>
                </a:cubicBezTo>
                <a:cubicBezTo>
                  <a:pt x="90067" y="15208"/>
                  <a:pt x="93614" y="15113"/>
                  <a:pt x="97129" y="14543"/>
                </a:cubicBezTo>
                <a:cubicBezTo>
                  <a:pt x="101785" y="13751"/>
                  <a:pt x="104033" y="11218"/>
                  <a:pt x="104191" y="6404"/>
                </a:cubicBezTo>
                <a:cubicBezTo>
                  <a:pt x="104223" y="5739"/>
                  <a:pt x="103875" y="5169"/>
                  <a:pt x="103685" y="4567"/>
                </a:cubicBezTo>
                <a:lnTo>
                  <a:pt x="103685" y="4567"/>
                </a:lnTo>
                <a:cubicBezTo>
                  <a:pt x="103843" y="4694"/>
                  <a:pt x="103970" y="4821"/>
                  <a:pt x="104065" y="4947"/>
                </a:cubicBezTo>
                <a:cubicBezTo>
                  <a:pt x="104191" y="5106"/>
                  <a:pt x="104286" y="5264"/>
                  <a:pt x="104350" y="5422"/>
                </a:cubicBezTo>
                <a:cubicBezTo>
                  <a:pt x="105363" y="8178"/>
                  <a:pt x="105458" y="10869"/>
                  <a:pt x="103716" y="13403"/>
                </a:cubicBezTo>
                <a:cubicBezTo>
                  <a:pt x="102956" y="14480"/>
                  <a:pt x="101975" y="15145"/>
                  <a:pt x="100708" y="15240"/>
                </a:cubicBezTo>
                <a:cubicBezTo>
                  <a:pt x="98427" y="15453"/>
                  <a:pt x="96175" y="15812"/>
                  <a:pt x="93896" y="15812"/>
                </a:cubicBezTo>
                <a:cubicBezTo>
                  <a:pt x="93802" y="15812"/>
                  <a:pt x="93708" y="15811"/>
                  <a:pt x="93614" y="15810"/>
                </a:cubicBezTo>
                <a:cubicBezTo>
                  <a:pt x="93456" y="15808"/>
                  <a:pt x="93297" y="15808"/>
                  <a:pt x="93139" y="15808"/>
                </a:cubicBezTo>
                <a:cubicBezTo>
                  <a:pt x="89307" y="15808"/>
                  <a:pt x="85474" y="16164"/>
                  <a:pt x="81611" y="16316"/>
                </a:cubicBezTo>
                <a:cubicBezTo>
                  <a:pt x="80463" y="16373"/>
                  <a:pt x="76325" y="16397"/>
                  <a:pt x="70727" y="16397"/>
                </a:cubicBezTo>
                <a:cubicBezTo>
                  <a:pt x="54409" y="16397"/>
                  <a:pt x="25675" y="16196"/>
                  <a:pt x="22327" y="16031"/>
                </a:cubicBezTo>
                <a:cubicBezTo>
                  <a:pt x="19081" y="15899"/>
                  <a:pt x="15820" y="15843"/>
                  <a:pt x="12565" y="15843"/>
                </a:cubicBezTo>
                <a:cubicBezTo>
                  <a:pt x="11151" y="15843"/>
                  <a:pt x="9739" y="15854"/>
                  <a:pt x="8329" y="15873"/>
                </a:cubicBezTo>
                <a:cubicBezTo>
                  <a:pt x="8168" y="15873"/>
                  <a:pt x="8003" y="15864"/>
                  <a:pt x="7836" y="15864"/>
                </a:cubicBezTo>
                <a:cubicBezTo>
                  <a:pt x="7446" y="15864"/>
                  <a:pt x="7040" y="15911"/>
                  <a:pt x="6619" y="16221"/>
                </a:cubicBezTo>
                <a:cubicBezTo>
                  <a:pt x="6988" y="16365"/>
                  <a:pt x="7316" y="16402"/>
                  <a:pt x="7614" y="16402"/>
                </a:cubicBezTo>
                <a:cubicBezTo>
                  <a:pt x="7777" y="16402"/>
                  <a:pt x="7930" y="16391"/>
                  <a:pt x="8076" y="16380"/>
                </a:cubicBezTo>
                <a:cubicBezTo>
                  <a:pt x="8994" y="16373"/>
                  <a:pt x="9912" y="16369"/>
                  <a:pt x="10830" y="16369"/>
                </a:cubicBezTo>
                <a:cubicBezTo>
                  <a:pt x="13996" y="16369"/>
                  <a:pt x="17157" y="16415"/>
                  <a:pt x="20300" y="16538"/>
                </a:cubicBezTo>
                <a:cubicBezTo>
                  <a:pt x="22375" y="16641"/>
                  <a:pt x="24449" y="16697"/>
                  <a:pt x="26519" y="16697"/>
                </a:cubicBezTo>
                <a:cubicBezTo>
                  <a:pt x="28272" y="16697"/>
                  <a:pt x="30021" y="16657"/>
                  <a:pt x="31764" y="16570"/>
                </a:cubicBezTo>
                <a:cubicBezTo>
                  <a:pt x="33488" y="16489"/>
                  <a:pt x="41241" y="16467"/>
                  <a:pt x="50648" y="16467"/>
                </a:cubicBezTo>
                <a:cubicBezTo>
                  <a:pt x="62079" y="16467"/>
                  <a:pt x="75953" y="16500"/>
                  <a:pt x="84417" y="16500"/>
                </a:cubicBezTo>
                <a:cubicBezTo>
                  <a:pt x="88182" y="16500"/>
                  <a:pt x="90877" y="16493"/>
                  <a:pt x="91809" y="16475"/>
                </a:cubicBezTo>
                <a:cubicBezTo>
                  <a:pt x="94659" y="16411"/>
                  <a:pt x="97509" y="16190"/>
                  <a:pt x="100328" y="15905"/>
                </a:cubicBezTo>
                <a:cubicBezTo>
                  <a:pt x="101373" y="15810"/>
                  <a:pt x="102323" y="15588"/>
                  <a:pt x="103178" y="14891"/>
                </a:cubicBezTo>
                <a:cubicBezTo>
                  <a:pt x="106408" y="12231"/>
                  <a:pt x="107168" y="4504"/>
                  <a:pt x="101246" y="2382"/>
                </a:cubicBezTo>
                <a:cubicBezTo>
                  <a:pt x="100328" y="2034"/>
                  <a:pt x="99378" y="2034"/>
                  <a:pt x="98459" y="1812"/>
                </a:cubicBezTo>
                <a:cubicBezTo>
                  <a:pt x="96369" y="1337"/>
                  <a:pt x="94247" y="989"/>
                  <a:pt x="92157" y="894"/>
                </a:cubicBezTo>
                <a:cubicBezTo>
                  <a:pt x="87344" y="672"/>
                  <a:pt x="36705" y="102"/>
                  <a:pt x="31891" y="7"/>
                </a:cubicBezTo>
                <a:cubicBezTo>
                  <a:pt x="31605" y="3"/>
                  <a:pt x="31319" y="0"/>
                  <a:pt x="31034" y="0"/>
                </a:cubicBezTo>
                <a:close/>
              </a:path>
            </a:pathLst>
          </a:custGeom>
          <a:solidFill>
            <a:srgbClr val="5BCF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2400" dirty="0">
                <a:latin typeface="Fira Sans Extra Condensed SemiBold"/>
              </a:rPr>
              <a:t>Organizing &amp; Searching bills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sz="2400"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" name="Google Shape;192;p14">
            <a:extLst>
              <a:ext uri="{FF2B5EF4-FFF2-40B4-BE49-F238E27FC236}">
                <a16:creationId xmlns:a16="http://schemas.microsoft.com/office/drawing/2014/main" id="{124D3D9B-D7DB-D592-3D42-738D9BF67EFB}"/>
              </a:ext>
            </a:extLst>
          </p:cNvPr>
          <p:cNvSpPr/>
          <p:nvPr/>
        </p:nvSpPr>
        <p:spPr>
          <a:xfrm>
            <a:off x="428625" y="585014"/>
            <a:ext cx="1058324" cy="271436"/>
          </a:xfrm>
          <a:custGeom>
            <a:avLst/>
            <a:gdLst/>
            <a:ahLst/>
            <a:cxnLst/>
            <a:rect l="l" t="t" r="r" b="b"/>
            <a:pathLst>
              <a:path w="107169" h="16698" extrusionOk="0">
                <a:moveTo>
                  <a:pt x="1425" y="8716"/>
                </a:moveTo>
                <a:lnTo>
                  <a:pt x="1425" y="8716"/>
                </a:lnTo>
                <a:cubicBezTo>
                  <a:pt x="1520" y="9698"/>
                  <a:pt x="1394" y="10553"/>
                  <a:pt x="1520" y="11376"/>
                </a:cubicBezTo>
                <a:cubicBezTo>
                  <a:pt x="1647" y="12168"/>
                  <a:pt x="2090" y="12833"/>
                  <a:pt x="2502" y="13625"/>
                </a:cubicBezTo>
                <a:cubicBezTo>
                  <a:pt x="1109" y="12611"/>
                  <a:pt x="665" y="10774"/>
                  <a:pt x="1425" y="8716"/>
                </a:cubicBezTo>
                <a:close/>
                <a:moveTo>
                  <a:pt x="82687" y="1196"/>
                </a:moveTo>
                <a:cubicBezTo>
                  <a:pt x="82963" y="1196"/>
                  <a:pt x="83237" y="1200"/>
                  <a:pt x="83512" y="1210"/>
                </a:cubicBezTo>
                <a:cubicBezTo>
                  <a:pt x="86235" y="1337"/>
                  <a:pt x="88990" y="1432"/>
                  <a:pt x="91746" y="1495"/>
                </a:cubicBezTo>
                <a:cubicBezTo>
                  <a:pt x="94057" y="1559"/>
                  <a:pt x="96369" y="2034"/>
                  <a:pt x="98649" y="2477"/>
                </a:cubicBezTo>
                <a:cubicBezTo>
                  <a:pt x="98966" y="2540"/>
                  <a:pt x="99283" y="2572"/>
                  <a:pt x="99599" y="2604"/>
                </a:cubicBezTo>
                <a:cubicBezTo>
                  <a:pt x="102545" y="2762"/>
                  <a:pt x="104508" y="6214"/>
                  <a:pt x="103241" y="8811"/>
                </a:cubicBezTo>
                <a:cubicBezTo>
                  <a:pt x="102861" y="9634"/>
                  <a:pt x="102735" y="10553"/>
                  <a:pt x="102165" y="11281"/>
                </a:cubicBezTo>
                <a:cubicBezTo>
                  <a:pt x="100708" y="13181"/>
                  <a:pt x="98649" y="13783"/>
                  <a:pt x="96496" y="14036"/>
                </a:cubicBezTo>
                <a:cubicBezTo>
                  <a:pt x="87629" y="15050"/>
                  <a:pt x="32936" y="14828"/>
                  <a:pt x="24037" y="14891"/>
                </a:cubicBezTo>
                <a:cubicBezTo>
                  <a:pt x="19431" y="14891"/>
                  <a:pt x="14824" y="15022"/>
                  <a:pt x="10194" y="15022"/>
                </a:cubicBezTo>
                <a:cubicBezTo>
                  <a:pt x="9731" y="15022"/>
                  <a:pt x="9268" y="15021"/>
                  <a:pt x="8804" y="15018"/>
                </a:cubicBezTo>
                <a:cubicBezTo>
                  <a:pt x="7601" y="15018"/>
                  <a:pt x="6429" y="14955"/>
                  <a:pt x="5226" y="14701"/>
                </a:cubicBezTo>
                <a:cubicBezTo>
                  <a:pt x="3642" y="14353"/>
                  <a:pt x="2312" y="12801"/>
                  <a:pt x="2090" y="11091"/>
                </a:cubicBezTo>
                <a:cubicBezTo>
                  <a:pt x="1774" y="8526"/>
                  <a:pt x="2692" y="6341"/>
                  <a:pt x="4022" y="4314"/>
                </a:cubicBezTo>
                <a:cubicBezTo>
                  <a:pt x="4846" y="3079"/>
                  <a:pt x="6239" y="2794"/>
                  <a:pt x="7569" y="2572"/>
                </a:cubicBezTo>
                <a:cubicBezTo>
                  <a:pt x="8994" y="2319"/>
                  <a:pt x="10419" y="2224"/>
                  <a:pt x="11876" y="2097"/>
                </a:cubicBezTo>
                <a:lnTo>
                  <a:pt x="11876" y="2097"/>
                </a:lnTo>
                <a:cubicBezTo>
                  <a:pt x="11306" y="2509"/>
                  <a:pt x="10609" y="2509"/>
                  <a:pt x="10039" y="3015"/>
                </a:cubicBezTo>
                <a:cubicBezTo>
                  <a:pt x="10187" y="3180"/>
                  <a:pt x="10344" y="3233"/>
                  <a:pt x="10505" y="3233"/>
                </a:cubicBezTo>
                <a:cubicBezTo>
                  <a:pt x="10653" y="3233"/>
                  <a:pt x="10806" y="3188"/>
                  <a:pt x="10958" y="3142"/>
                </a:cubicBezTo>
                <a:cubicBezTo>
                  <a:pt x="15771" y="1654"/>
                  <a:pt x="20743" y="1590"/>
                  <a:pt x="25715" y="1274"/>
                </a:cubicBezTo>
                <a:cubicBezTo>
                  <a:pt x="26265" y="1242"/>
                  <a:pt x="28115" y="1228"/>
                  <a:pt x="30826" y="1228"/>
                </a:cubicBezTo>
                <a:cubicBezTo>
                  <a:pt x="44214" y="1228"/>
                  <a:pt x="78614" y="1570"/>
                  <a:pt x="81326" y="1780"/>
                </a:cubicBezTo>
                <a:cubicBezTo>
                  <a:pt x="81374" y="1792"/>
                  <a:pt x="81422" y="1804"/>
                  <a:pt x="81467" y="1804"/>
                </a:cubicBezTo>
                <a:cubicBezTo>
                  <a:pt x="81540" y="1804"/>
                  <a:pt x="81604" y="1772"/>
                  <a:pt x="81643" y="1654"/>
                </a:cubicBezTo>
                <a:cubicBezTo>
                  <a:pt x="81580" y="1337"/>
                  <a:pt x="81200" y="1527"/>
                  <a:pt x="81010" y="1210"/>
                </a:cubicBezTo>
                <a:cubicBezTo>
                  <a:pt x="81580" y="1210"/>
                  <a:pt x="82136" y="1196"/>
                  <a:pt x="82687" y="1196"/>
                </a:cubicBezTo>
                <a:close/>
                <a:moveTo>
                  <a:pt x="31034" y="0"/>
                </a:moveTo>
                <a:cubicBezTo>
                  <a:pt x="27143" y="0"/>
                  <a:pt x="23278" y="392"/>
                  <a:pt x="19413" y="894"/>
                </a:cubicBezTo>
                <a:cubicBezTo>
                  <a:pt x="15645" y="1400"/>
                  <a:pt x="11844" y="1369"/>
                  <a:pt x="8076" y="1844"/>
                </a:cubicBezTo>
                <a:cubicBezTo>
                  <a:pt x="6492" y="2065"/>
                  <a:pt x="4941" y="2414"/>
                  <a:pt x="3769" y="3617"/>
                </a:cubicBezTo>
                <a:cubicBezTo>
                  <a:pt x="3674" y="3712"/>
                  <a:pt x="3547" y="3807"/>
                  <a:pt x="3515" y="3807"/>
                </a:cubicBezTo>
                <a:cubicBezTo>
                  <a:pt x="3352" y="3683"/>
                  <a:pt x="3224" y="3633"/>
                  <a:pt x="3120" y="3633"/>
                </a:cubicBezTo>
                <a:cubicBezTo>
                  <a:pt x="2800" y="3633"/>
                  <a:pt x="2717" y="4107"/>
                  <a:pt x="2597" y="4346"/>
                </a:cubicBezTo>
                <a:cubicBezTo>
                  <a:pt x="1679" y="5897"/>
                  <a:pt x="1014" y="7576"/>
                  <a:pt x="602" y="9349"/>
                </a:cubicBezTo>
                <a:cubicBezTo>
                  <a:pt x="0" y="12104"/>
                  <a:pt x="1235" y="14226"/>
                  <a:pt x="3832" y="15081"/>
                </a:cubicBezTo>
                <a:cubicBezTo>
                  <a:pt x="4782" y="15398"/>
                  <a:pt x="5764" y="15588"/>
                  <a:pt x="6777" y="15588"/>
                </a:cubicBezTo>
                <a:cubicBezTo>
                  <a:pt x="12193" y="15588"/>
                  <a:pt x="17608" y="15588"/>
                  <a:pt x="23055" y="15461"/>
                </a:cubicBezTo>
                <a:cubicBezTo>
                  <a:pt x="23638" y="15449"/>
                  <a:pt x="24667" y="15443"/>
                  <a:pt x="26056" y="15443"/>
                </a:cubicBezTo>
                <a:cubicBezTo>
                  <a:pt x="34819" y="15443"/>
                  <a:pt x="57875" y="15659"/>
                  <a:pt x="73000" y="15659"/>
                </a:cubicBezTo>
                <a:cubicBezTo>
                  <a:pt x="79727" y="15659"/>
                  <a:pt x="84886" y="15616"/>
                  <a:pt x="86520" y="15493"/>
                </a:cubicBezTo>
                <a:cubicBezTo>
                  <a:pt x="90067" y="15208"/>
                  <a:pt x="93614" y="15113"/>
                  <a:pt x="97129" y="14543"/>
                </a:cubicBezTo>
                <a:cubicBezTo>
                  <a:pt x="101785" y="13751"/>
                  <a:pt x="104033" y="11218"/>
                  <a:pt x="104191" y="6404"/>
                </a:cubicBezTo>
                <a:cubicBezTo>
                  <a:pt x="104223" y="5739"/>
                  <a:pt x="103875" y="5169"/>
                  <a:pt x="103685" y="4567"/>
                </a:cubicBezTo>
                <a:lnTo>
                  <a:pt x="103685" y="4567"/>
                </a:lnTo>
                <a:cubicBezTo>
                  <a:pt x="103843" y="4694"/>
                  <a:pt x="103970" y="4821"/>
                  <a:pt x="104065" y="4947"/>
                </a:cubicBezTo>
                <a:cubicBezTo>
                  <a:pt x="104191" y="5106"/>
                  <a:pt x="104286" y="5264"/>
                  <a:pt x="104350" y="5422"/>
                </a:cubicBezTo>
                <a:cubicBezTo>
                  <a:pt x="105363" y="8178"/>
                  <a:pt x="105458" y="10869"/>
                  <a:pt x="103716" y="13403"/>
                </a:cubicBezTo>
                <a:cubicBezTo>
                  <a:pt x="102956" y="14480"/>
                  <a:pt x="101975" y="15145"/>
                  <a:pt x="100708" y="15240"/>
                </a:cubicBezTo>
                <a:cubicBezTo>
                  <a:pt x="98427" y="15453"/>
                  <a:pt x="96175" y="15812"/>
                  <a:pt x="93896" y="15812"/>
                </a:cubicBezTo>
                <a:cubicBezTo>
                  <a:pt x="93802" y="15812"/>
                  <a:pt x="93708" y="15811"/>
                  <a:pt x="93614" y="15810"/>
                </a:cubicBezTo>
                <a:cubicBezTo>
                  <a:pt x="93456" y="15808"/>
                  <a:pt x="93297" y="15808"/>
                  <a:pt x="93139" y="15808"/>
                </a:cubicBezTo>
                <a:cubicBezTo>
                  <a:pt x="89307" y="15808"/>
                  <a:pt x="85474" y="16164"/>
                  <a:pt x="81611" y="16316"/>
                </a:cubicBezTo>
                <a:cubicBezTo>
                  <a:pt x="80463" y="16373"/>
                  <a:pt x="76325" y="16397"/>
                  <a:pt x="70727" y="16397"/>
                </a:cubicBezTo>
                <a:cubicBezTo>
                  <a:pt x="54409" y="16397"/>
                  <a:pt x="25675" y="16196"/>
                  <a:pt x="22327" y="16031"/>
                </a:cubicBezTo>
                <a:cubicBezTo>
                  <a:pt x="19081" y="15899"/>
                  <a:pt x="15820" y="15843"/>
                  <a:pt x="12565" y="15843"/>
                </a:cubicBezTo>
                <a:cubicBezTo>
                  <a:pt x="11151" y="15843"/>
                  <a:pt x="9739" y="15854"/>
                  <a:pt x="8329" y="15873"/>
                </a:cubicBezTo>
                <a:cubicBezTo>
                  <a:pt x="8168" y="15873"/>
                  <a:pt x="8003" y="15864"/>
                  <a:pt x="7836" y="15864"/>
                </a:cubicBezTo>
                <a:cubicBezTo>
                  <a:pt x="7446" y="15864"/>
                  <a:pt x="7040" y="15911"/>
                  <a:pt x="6619" y="16221"/>
                </a:cubicBezTo>
                <a:cubicBezTo>
                  <a:pt x="6988" y="16365"/>
                  <a:pt x="7316" y="16402"/>
                  <a:pt x="7614" y="16402"/>
                </a:cubicBezTo>
                <a:cubicBezTo>
                  <a:pt x="7777" y="16402"/>
                  <a:pt x="7930" y="16391"/>
                  <a:pt x="8076" y="16380"/>
                </a:cubicBezTo>
                <a:cubicBezTo>
                  <a:pt x="8994" y="16373"/>
                  <a:pt x="9912" y="16369"/>
                  <a:pt x="10830" y="16369"/>
                </a:cubicBezTo>
                <a:cubicBezTo>
                  <a:pt x="13996" y="16369"/>
                  <a:pt x="17157" y="16415"/>
                  <a:pt x="20300" y="16538"/>
                </a:cubicBezTo>
                <a:cubicBezTo>
                  <a:pt x="22375" y="16641"/>
                  <a:pt x="24449" y="16697"/>
                  <a:pt x="26519" y="16697"/>
                </a:cubicBezTo>
                <a:cubicBezTo>
                  <a:pt x="28272" y="16697"/>
                  <a:pt x="30021" y="16657"/>
                  <a:pt x="31764" y="16570"/>
                </a:cubicBezTo>
                <a:cubicBezTo>
                  <a:pt x="33488" y="16489"/>
                  <a:pt x="41241" y="16467"/>
                  <a:pt x="50648" y="16467"/>
                </a:cubicBezTo>
                <a:cubicBezTo>
                  <a:pt x="62079" y="16467"/>
                  <a:pt x="75953" y="16500"/>
                  <a:pt x="84417" y="16500"/>
                </a:cubicBezTo>
                <a:cubicBezTo>
                  <a:pt x="88182" y="16500"/>
                  <a:pt x="90877" y="16493"/>
                  <a:pt x="91809" y="16475"/>
                </a:cubicBezTo>
                <a:cubicBezTo>
                  <a:pt x="94659" y="16411"/>
                  <a:pt x="97509" y="16190"/>
                  <a:pt x="100328" y="15905"/>
                </a:cubicBezTo>
                <a:cubicBezTo>
                  <a:pt x="101373" y="15810"/>
                  <a:pt x="102323" y="15588"/>
                  <a:pt x="103178" y="14891"/>
                </a:cubicBezTo>
                <a:cubicBezTo>
                  <a:pt x="106408" y="12231"/>
                  <a:pt x="107168" y="4504"/>
                  <a:pt x="101246" y="2382"/>
                </a:cubicBezTo>
                <a:cubicBezTo>
                  <a:pt x="100328" y="2034"/>
                  <a:pt x="99378" y="2034"/>
                  <a:pt x="98459" y="1812"/>
                </a:cubicBezTo>
                <a:cubicBezTo>
                  <a:pt x="96369" y="1337"/>
                  <a:pt x="94247" y="989"/>
                  <a:pt x="92157" y="894"/>
                </a:cubicBezTo>
                <a:cubicBezTo>
                  <a:pt x="87344" y="672"/>
                  <a:pt x="36705" y="102"/>
                  <a:pt x="31891" y="7"/>
                </a:cubicBezTo>
                <a:cubicBezTo>
                  <a:pt x="31605" y="3"/>
                  <a:pt x="31319" y="0"/>
                  <a:pt x="31034" y="0"/>
                </a:cubicBezTo>
                <a:close/>
              </a:path>
            </a:pathLst>
          </a:custGeom>
          <a:solidFill>
            <a:srgbClr val="5BCF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UI Redesigned</a:t>
            </a:r>
          </a:p>
        </p:txBody>
      </p:sp>
      <p:sp>
        <p:nvSpPr>
          <p:cNvPr id="5" name="Google Shape;192;p14">
            <a:extLst>
              <a:ext uri="{FF2B5EF4-FFF2-40B4-BE49-F238E27FC236}">
                <a16:creationId xmlns:a16="http://schemas.microsoft.com/office/drawing/2014/main" id="{A2CA12F2-D21F-A706-E54B-8C249D4D364C}"/>
              </a:ext>
            </a:extLst>
          </p:cNvPr>
          <p:cNvSpPr/>
          <p:nvPr/>
        </p:nvSpPr>
        <p:spPr>
          <a:xfrm>
            <a:off x="214313" y="1295798"/>
            <a:ext cx="1521618" cy="365390"/>
          </a:xfrm>
          <a:custGeom>
            <a:avLst/>
            <a:gdLst/>
            <a:ahLst/>
            <a:cxnLst/>
            <a:rect l="l" t="t" r="r" b="b"/>
            <a:pathLst>
              <a:path w="107169" h="16698" extrusionOk="0">
                <a:moveTo>
                  <a:pt x="1425" y="8716"/>
                </a:moveTo>
                <a:lnTo>
                  <a:pt x="1425" y="8716"/>
                </a:lnTo>
                <a:cubicBezTo>
                  <a:pt x="1520" y="9698"/>
                  <a:pt x="1394" y="10553"/>
                  <a:pt x="1520" y="11376"/>
                </a:cubicBezTo>
                <a:cubicBezTo>
                  <a:pt x="1647" y="12168"/>
                  <a:pt x="2090" y="12833"/>
                  <a:pt x="2502" y="13625"/>
                </a:cubicBezTo>
                <a:cubicBezTo>
                  <a:pt x="1109" y="12611"/>
                  <a:pt x="665" y="10774"/>
                  <a:pt x="1425" y="8716"/>
                </a:cubicBezTo>
                <a:close/>
                <a:moveTo>
                  <a:pt x="82687" y="1196"/>
                </a:moveTo>
                <a:cubicBezTo>
                  <a:pt x="82963" y="1196"/>
                  <a:pt x="83237" y="1200"/>
                  <a:pt x="83512" y="1210"/>
                </a:cubicBezTo>
                <a:cubicBezTo>
                  <a:pt x="86235" y="1337"/>
                  <a:pt x="88990" y="1432"/>
                  <a:pt x="91746" y="1495"/>
                </a:cubicBezTo>
                <a:cubicBezTo>
                  <a:pt x="94057" y="1559"/>
                  <a:pt x="96369" y="2034"/>
                  <a:pt x="98649" y="2477"/>
                </a:cubicBezTo>
                <a:cubicBezTo>
                  <a:pt x="98966" y="2540"/>
                  <a:pt x="99283" y="2572"/>
                  <a:pt x="99599" y="2604"/>
                </a:cubicBezTo>
                <a:cubicBezTo>
                  <a:pt x="102545" y="2762"/>
                  <a:pt x="104508" y="6214"/>
                  <a:pt x="103241" y="8811"/>
                </a:cubicBezTo>
                <a:cubicBezTo>
                  <a:pt x="102861" y="9634"/>
                  <a:pt x="102735" y="10553"/>
                  <a:pt x="102165" y="11281"/>
                </a:cubicBezTo>
                <a:cubicBezTo>
                  <a:pt x="100708" y="13181"/>
                  <a:pt x="98649" y="13783"/>
                  <a:pt x="96496" y="14036"/>
                </a:cubicBezTo>
                <a:cubicBezTo>
                  <a:pt x="87629" y="15050"/>
                  <a:pt x="32936" y="14828"/>
                  <a:pt x="24037" y="14891"/>
                </a:cubicBezTo>
                <a:cubicBezTo>
                  <a:pt x="19431" y="14891"/>
                  <a:pt x="14824" y="15022"/>
                  <a:pt x="10194" y="15022"/>
                </a:cubicBezTo>
                <a:cubicBezTo>
                  <a:pt x="9731" y="15022"/>
                  <a:pt x="9268" y="15021"/>
                  <a:pt x="8804" y="15018"/>
                </a:cubicBezTo>
                <a:cubicBezTo>
                  <a:pt x="7601" y="15018"/>
                  <a:pt x="6429" y="14955"/>
                  <a:pt x="5226" y="14701"/>
                </a:cubicBezTo>
                <a:cubicBezTo>
                  <a:pt x="3642" y="14353"/>
                  <a:pt x="2312" y="12801"/>
                  <a:pt x="2090" y="11091"/>
                </a:cubicBezTo>
                <a:cubicBezTo>
                  <a:pt x="1774" y="8526"/>
                  <a:pt x="2692" y="6341"/>
                  <a:pt x="4022" y="4314"/>
                </a:cubicBezTo>
                <a:cubicBezTo>
                  <a:pt x="4846" y="3079"/>
                  <a:pt x="6239" y="2794"/>
                  <a:pt x="7569" y="2572"/>
                </a:cubicBezTo>
                <a:cubicBezTo>
                  <a:pt x="8994" y="2319"/>
                  <a:pt x="10419" y="2224"/>
                  <a:pt x="11876" y="2097"/>
                </a:cubicBezTo>
                <a:lnTo>
                  <a:pt x="11876" y="2097"/>
                </a:lnTo>
                <a:cubicBezTo>
                  <a:pt x="11306" y="2509"/>
                  <a:pt x="10609" y="2509"/>
                  <a:pt x="10039" y="3015"/>
                </a:cubicBezTo>
                <a:cubicBezTo>
                  <a:pt x="10187" y="3180"/>
                  <a:pt x="10344" y="3233"/>
                  <a:pt x="10505" y="3233"/>
                </a:cubicBezTo>
                <a:cubicBezTo>
                  <a:pt x="10653" y="3233"/>
                  <a:pt x="10806" y="3188"/>
                  <a:pt x="10958" y="3142"/>
                </a:cubicBezTo>
                <a:cubicBezTo>
                  <a:pt x="15771" y="1654"/>
                  <a:pt x="20743" y="1590"/>
                  <a:pt x="25715" y="1274"/>
                </a:cubicBezTo>
                <a:cubicBezTo>
                  <a:pt x="26265" y="1242"/>
                  <a:pt x="28115" y="1228"/>
                  <a:pt x="30826" y="1228"/>
                </a:cubicBezTo>
                <a:cubicBezTo>
                  <a:pt x="44214" y="1228"/>
                  <a:pt x="78614" y="1570"/>
                  <a:pt x="81326" y="1780"/>
                </a:cubicBezTo>
                <a:cubicBezTo>
                  <a:pt x="81374" y="1792"/>
                  <a:pt x="81422" y="1804"/>
                  <a:pt x="81467" y="1804"/>
                </a:cubicBezTo>
                <a:cubicBezTo>
                  <a:pt x="81540" y="1804"/>
                  <a:pt x="81604" y="1772"/>
                  <a:pt x="81643" y="1654"/>
                </a:cubicBezTo>
                <a:cubicBezTo>
                  <a:pt x="81580" y="1337"/>
                  <a:pt x="81200" y="1527"/>
                  <a:pt x="81010" y="1210"/>
                </a:cubicBezTo>
                <a:cubicBezTo>
                  <a:pt x="81580" y="1210"/>
                  <a:pt x="82136" y="1196"/>
                  <a:pt x="82687" y="1196"/>
                </a:cubicBezTo>
                <a:close/>
                <a:moveTo>
                  <a:pt x="31034" y="0"/>
                </a:moveTo>
                <a:cubicBezTo>
                  <a:pt x="27143" y="0"/>
                  <a:pt x="23278" y="392"/>
                  <a:pt x="19413" y="894"/>
                </a:cubicBezTo>
                <a:cubicBezTo>
                  <a:pt x="15645" y="1400"/>
                  <a:pt x="11844" y="1369"/>
                  <a:pt x="8076" y="1844"/>
                </a:cubicBezTo>
                <a:cubicBezTo>
                  <a:pt x="6492" y="2065"/>
                  <a:pt x="4941" y="2414"/>
                  <a:pt x="3769" y="3617"/>
                </a:cubicBezTo>
                <a:cubicBezTo>
                  <a:pt x="3674" y="3712"/>
                  <a:pt x="3547" y="3807"/>
                  <a:pt x="3515" y="3807"/>
                </a:cubicBezTo>
                <a:cubicBezTo>
                  <a:pt x="3352" y="3683"/>
                  <a:pt x="3224" y="3633"/>
                  <a:pt x="3120" y="3633"/>
                </a:cubicBezTo>
                <a:cubicBezTo>
                  <a:pt x="2800" y="3633"/>
                  <a:pt x="2717" y="4107"/>
                  <a:pt x="2597" y="4346"/>
                </a:cubicBezTo>
                <a:cubicBezTo>
                  <a:pt x="1679" y="5897"/>
                  <a:pt x="1014" y="7576"/>
                  <a:pt x="602" y="9349"/>
                </a:cubicBezTo>
                <a:cubicBezTo>
                  <a:pt x="0" y="12104"/>
                  <a:pt x="1235" y="14226"/>
                  <a:pt x="3832" y="15081"/>
                </a:cubicBezTo>
                <a:cubicBezTo>
                  <a:pt x="4782" y="15398"/>
                  <a:pt x="5764" y="15588"/>
                  <a:pt x="6777" y="15588"/>
                </a:cubicBezTo>
                <a:cubicBezTo>
                  <a:pt x="12193" y="15588"/>
                  <a:pt x="17608" y="15588"/>
                  <a:pt x="23055" y="15461"/>
                </a:cubicBezTo>
                <a:cubicBezTo>
                  <a:pt x="23638" y="15449"/>
                  <a:pt x="24667" y="15443"/>
                  <a:pt x="26056" y="15443"/>
                </a:cubicBezTo>
                <a:cubicBezTo>
                  <a:pt x="34819" y="15443"/>
                  <a:pt x="57875" y="15659"/>
                  <a:pt x="73000" y="15659"/>
                </a:cubicBezTo>
                <a:cubicBezTo>
                  <a:pt x="79727" y="15659"/>
                  <a:pt x="84886" y="15616"/>
                  <a:pt x="86520" y="15493"/>
                </a:cubicBezTo>
                <a:cubicBezTo>
                  <a:pt x="90067" y="15208"/>
                  <a:pt x="93614" y="15113"/>
                  <a:pt x="97129" y="14543"/>
                </a:cubicBezTo>
                <a:cubicBezTo>
                  <a:pt x="101785" y="13751"/>
                  <a:pt x="104033" y="11218"/>
                  <a:pt x="104191" y="6404"/>
                </a:cubicBezTo>
                <a:cubicBezTo>
                  <a:pt x="104223" y="5739"/>
                  <a:pt x="103875" y="5169"/>
                  <a:pt x="103685" y="4567"/>
                </a:cubicBezTo>
                <a:lnTo>
                  <a:pt x="103685" y="4567"/>
                </a:lnTo>
                <a:cubicBezTo>
                  <a:pt x="103843" y="4694"/>
                  <a:pt x="103970" y="4821"/>
                  <a:pt x="104065" y="4947"/>
                </a:cubicBezTo>
                <a:cubicBezTo>
                  <a:pt x="104191" y="5106"/>
                  <a:pt x="104286" y="5264"/>
                  <a:pt x="104350" y="5422"/>
                </a:cubicBezTo>
                <a:cubicBezTo>
                  <a:pt x="105363" y="8178"/>
                  <a:pt x="105458" y="10869"/>
                  <a:pt x="103716" y="13403"/>
                </a:cubicBezTo>
                <a:cubicBezTo>
                  <a:pt x="102956" y="14480"/>
                  <a:pt x="101975" y="15145"/>
                  <a:pt x="100708" y="15240"/>
                </a:cubicBezTo>
                <a:cubicBezTo>
                  <a:pt x="98427" y="15453"/>
                  <a:pt x="96175" y="15812"/>
                  <a:pt x="93896" y="15812"/>
                </a:cubicBezTo>
                <a:cubicBezTo>
                  <a:pt x="93802" y="15812"/>
                  <a:pt x="93708" y="15811"/>
                  <a:pt x="93614" y="15810"/>
                </a:cubicBezTo>
                <a:cubicBezTo>
                  <a:pt x="93456" y="15808"/>
                  <a:pt x="93297" y="15808"/>
                  <a:pt x="93139" y="15808"/>
                </a:cubicBezTo>
                <a:cubicBezTo>
                  <a:pt x="89307" y="15808"/>
                  <a:pt x="85474" y="16164"/>
                  <a:pt x="81611" y="16316"/>
                </a:cubicBezTo>
                <a:cubicBezTo>
                  <a:pt x="80463" y="16373"/>
                  <a:pt x="76325" y="16397"/>
                  <a:pt x="70727" y="16397"/>
                </a:cubicBezTo>
                <a:cubicBezTo>
                  <a:pt x="54409" y="16397"/>
                  <a:pt x="25675" y="16196"/>
                  <a:pt x="22327" y="16031"/>
                </a:cubicBezTo>
                <a:cubicBezTo>
                  <a:pt x="19081" y="15899"/>
                  <a:pt x="15820" y="15843"/>
                  <a:pt x="12565" y="15843"/>
                </a:cubicBezTo>
                <a:cubicBezTo>
                  <a:pt x="11151" y="15843"/>
                  <a:pt x="9739" y="15854"/>
                  <a:pt x="8329" y="15873"/>
                </a:cubicBezTo>
                <a:cubicBezTo>
                  <a:pt x="8168" y="15873"/>
                  <a:pt x="8003" y="15864"/>
                  <a:pt x="7836" y="15864"/>
                </a:cubicBezTo>
                <a:cubicBezTo>
                  <a:pt x="7446" y="15864"/>
                  <a:pt x="7040" y="15911"/>
                  <a:pt x="6619" y="16221"/>
                </a:cubicBezTo>
                <a:cubicBezTo>
                  <a:pt x="6988" y="16365"/>
                  <a:pt x="7316" y="16402"/>
                  <a:pt x="7614" y="16402"/>
                </a:cubicBezTo>
                <a:cubicBezTo>
                  <a:pt x="7777" y="16402"/>
                  <a:pt x="7930" y="16391"/>
                  <a:pt x="8076" y="16380"/>
                </a:cubicBezTo>
                <a:cubicBezTo>
                  <a:pt x="8994" y="16373"/>
                  <a:pt x="9912" y="16369"/>
                  <a:pt x="10830" y="16369"/>
                </a:cubicBezTo>
                <a:cubicBezTo>
                  <a:pt x="13996" y="16369"/>
                  <a:pt x="17157" y="16415"/>
                  <a:pt x="20300" y="16538"/>
                </a:cubicBezTo>
                <a:cubicBezTo>
                  <a:pt x="22375" y="16641"/>
                  <a:pt x="24449" y="16697"/>
                  <a:pt x="26519" y="16697"/>
                </a:cubicBezTo>
                <a:cubicBezTo>
                  <a:pt x="28272" y="16697"/>
                  <a:pt x="30021" y="16657"/>
                  <a:pt x="31764" y="16570"/>
                </a:cubicBezTo>
                <a:cubicBezTo>
                  <a:pt x="33488" y="16489"/>
                  <a:pt x="41241" y="16467"/>
                  <a:pt x="50648" y="16467"/>
                </a:cubicBezTo>
                <a:cubicBezTo>
                  <a:pt x="62079" y="16467"/>
                  <a:pt x="75953" y="16500"/>
                  <a:pt x="84417" y="16500"/>
                </a:cubicBezTo>
                <a:cubicBezTo>
                  <a:pt x="88182" y="16500"/>
                  <a:pt x="90877" y="16493"/>
                  <a:pt x="91809" y="16475"/>
                </a:cubicBezTo>
                <a:cubicBezTo>
                  <a:pt x="94659" y="16411"/>
                  <a:pt x="97509" y="16190"/>
                  <a:pt x="100328" y="15905"/>
                </a:cubicBezTo>
                <a:cubicBezTo>
                  <a:pt x="101373" y="15810"/>
                  <a:pt x="102323" y="15588"/>
                  <a:pt x="103178" y="14891"/>
                </a:cubicBezTo>
                <a:cubicBezTo>
                  <a:pt x="106408" y="12231"/>
                  <a:pt x="107168" y="4504"/>
                  <a:pt x="101246" y="2382"/>
                </a:cubicBezTo>
                <a:cubicBezTo>
                  <a:pt x="100328" y="2034"/>
                  <a:pt x="99378" y="2034"/>
                  <a:pt x="98459" y="1812"/>
                </a:cubicBezTo>
                <a:cubicBezTo>
                  <a:pt x="96369" y="1337"/>
                  <a:pt x="94247" y="989"/>
                  <a:pt x="92157" y="894"/>
                </a:cubicBezTo>
                <a:cubicBezTo>
                  <a:pt x="87344" y="672"/>
                  <a:pt x="36705" y="102"/>
                  <a:pt x="31891" y="7"/>
                </a:cubicBezTo>
                <a:cubicBezTo>
                  <a:pt x="31605" y="3"/>
                  <a:pt x="31319" y="0"/>
                  <a:pt x="31034" y="0"/>
                </a:cubicBezTo>
                <a:close/>
              </a:path>
            </a:pathLst>
          </a:custGeom>
          <a:solidFill>
            <a:srgbClr val="5BCF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IN" sz="1600" b="1" i="0" dirty="0">
                <a:solidFill>
                  <a:srgbClr val="292929"/>
                </a:solidFill>
                <a:effectLst/>
                <a:latin typeface="sohne"/>
              </a:rPr>
              <a:t>Searching for a bill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D15B3E-A800-8DAC-5A68-BC96EFF40281}"/>
              </a:ext>
            </a:extLst>
          </p:cNvPr>
          <p:cNvSpPr txBox="1"/>
          <p:nvPr/>
        </p:nvSpPr>
        <p:spPr>
          <a:xfrm>
            <a:off x="214312" y="1752002"/>
            <a:ext cx="30575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292929"/>
                </a:solidFill>
                <a:effectLst/>
                <a:latin typeface="source-serif-pro"/>
              </a:rPr>
              <a:t>Tapping on the ‘Expense list’ button on the Group detail screen will lead the user to the list.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292929"/>
                </a:solidFill>
                <a:effectLst/>
                <a:latin typeface="source-serif-pro"/>
              </a:rPr>
              <a:t>The user can search for specific bills by typing some words of the description in the search bar.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292929"/>
                </a:solidFill>
                <a:effectLst/>
                <a:latin typeface="source-serif-pro"/>
              </a:rPr>
              <a:t>The ‘Filters’, on the top right corner, help narrow down the search.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292929"/>
                </a:solidFill>
                <a:effectLst/>
                <a:latin typeface="source-serif-pro"/>
              </a:rPr>
              <a:t>All expenses with the tags, typed in the search field, populate the screen.</a:t>
            </a:r>
            <a:endParaRPr lang="en-IN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CAF2856-EA31-365D-6778-AA9E81707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811" y="856450"/>
            <a:ext cx="5813513" cy="376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ED4CB2-B55B-14A2-84AC-5EC8BF9D9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929" y="4369587"/>
            <a:ext cx="294402" cy="1024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DA23E9-E390-9414-5DA6-326DFE3A2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6321337" y="3612356"/>
            <a:ext cx="294402" cy="7572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84033F-9863-E2C0-62C3-90B587768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818" y="3716189"/>
            <a:ext cx="1769426" cy="27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3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A5E8F6-292A-024A-4590-73DADA0D23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9" r="-1"/>
          <a:stretch/>
        </p:blipFill>
        <p:spPr>
          <a:xfrm>
            <a:off x="1" y="21433"/>
            <a:ext cx="428624" cy="925830"/>
          </a:xfrm>
          <a:prstGeom prst="rect">
            <a:avLst/>
          </a:prstGeom>
        </p:spPr>
      </p:pic>
      <p:sp>
        <p:nvSpPr>
          <p:cNvPr id="3" name="Google Shape;192;p14">
            <a:extLst>
              <a:ext uri="{FF2B5EF4-FFF2-40B4-BE49-F238E27FC236}">
                <a16:creationId xmlns:a16="http://schemas.microsoft.com/office/drawing/2014/main" id="{27D7A07A-59F7-6231-6D9E-D81F3C64A367}"/>
              </a:ext>
            </a:extLst>
          </p:cNvPr>
          <p:cNvSpPr/>
          <p:nvPr/>
        </p:nvSpPr>
        <p:spPr>
          <a:xfrm>
            <a:off x="549020" y="283198"/>
            <a:ext cx="2608518" cy="452608"/>
          </a:xfrm>
          <a:custGeom>
            <a:avLst/>
            <a:gdLst/>
            <a:ahLst/>
            <a:cxnLst/>
            <a:rect l="l" t="t" r="r" b="b"/>
            <a:pathLst>
              <a:path w="107169" h="16698" extrusionOk="0">
                <a:moveTo>
                  <a:pt x="1425" y="8716"/>
                </a:moveTo>
                <a:lnTo>
                  <a:pt x="1425" y="8716"/>
                </a:lnTo>
                <a:cubicBezTo>
                  <a:pt x="1520" y="9698"/>
                  <a:pt x="1394" y="10553"/>
                  <a:pt x="1520" y="11376"/>
                </a:cubicBezTo>
                <a:cubicBezTo>
                  <a:pt x="1647" y="12168"/>
                  <a:pt x="2090" y="12833"/>
                  <a:pt x="2502" y="13625"/>
                </a:cubicBezTo>
                <a:cubicBezTo>
                  <a:pt x="1109" y="12611"/>
                  <a:pt x="665" y="10774"/>
                  <a:pt x="1425" y="8716"/>
                </a:cubicBezTo>
                <a:close/>
                <a:moveTo>
                  <a:pt x="82687" y="1196"/>
                </a:moveTo>
                <a:cubicBezTo>
                  <a:pt x="82963" y="1196"/>
                  <a:pt x="83237" y="1200"/>
                  <a:pt x="83512" y="1210"/>
                </a:cubicBezTo>
                <a:cubicBezTo>
                  <a:pt x="86235" y="1337"/>
                  <a:pt x="88990" y="1432"/>
                  <a:pt x="91746" y="1495"/>
                </a:cubicBezTo>
                <a:cubicBezTo>
                  <a:pt x="94057" y="1559"/>
                  <a:pt x="96369" y="2034"/>
                  <a:pt x="98649" y="2477"/>
                </a:cubicBezTo>
                <a:cubicBezTo>
                  <a:pt x="98966" y="2540"/>
                  <a:pt x="99283" y="2572"/>
                  <a:pt x="99599" y="2604"/>
                </a:cubicBezTo>
                <a:cubicBezTo>
                  <a:pt x="102545" y="2762"/>
                  <a:pt x="104508" y="6214"/>
                  <a:pt x="103241" y="8811"/>
                </a:cubicBezTo>
                <a:cubicBezTo>
                  <a:pt x="102861" y="9634"/>
                  <a:pt x="102735" y="10553"/>
                  <a:pt x="102165" y="11281"/>
                </a:cubicBezTo>
                <a:cubicBezTo>
                  <a:pt x="100708" y="13181"/>
                  <a:pt x="98649" y="13783"/>
                  <a:pt x="96496" y="14036"/>
                </a:cubicBezTo>
                <a:cubicBezTo>
                  <a:pt x="87629" y="15050"/>
                  <a:pt x="32936" y="14828"/>
                  <a:pt x="24037" y="14891"/>
                </a:cubicBezTo>
                <a:cubicBezTo>
                  <a:pt x="19431" y="14891"/>
                  <a:pt x="14824" y="15022"/>
                  <a:pt x="10194" y="15022"/>
                </a:cubicBezTo>
                <a:cubicBezTo>
                  <a:pt x="9731" y="15022"/>
                  <a:pt x="9268" y="15021"/>
                  <a:pt x="8804" y="15018"/>
                </a:cubicBezTo>
                <a:cubicBezTo>
                  <a:pt x="7601" y="15018"/>
                  <a:pt x="6429" y="14955"/>
                  <a:pt x="5226" y="14701"/>
                </a:cubicBezTo>
                <a:cubicBezTo>
                  <a:pt x="3642" y="14353"/>
                  <a:pt x="2312" y="12801"/>
                  <a:pt x="2090" y="11091"/>
                </a:cubicBezTo>
                <a:cubicBezTo>
                  <a:pt x="1774" y="8526"/>
                  <a:pt x="2692" y="6341"/>
                  <a:pt x="4022" y="4314"/>
                </a:cubicBezTo>
                <a:cubicBezTo>
                  <a:pt x="4846" y="3079"/>
                  <a:pt x="6239" y="2794"/>
                  <a:pt x="7569" y="2572"/>
                </a:cubicBezTo>
                <a:cubicBezTo>
                  <a:pt x="8994" y="2319"/>
                  <a:pt x="10419" y="2224"/>
                  <a:pt x="11876" y="2097"/>
                </a:cubicBezTo>
                <a:lnTo>
                  <a:pt x="11876" y="2097"/>
                </a:lnTo>
                <a:cubicBezTo>
                  <a:pt x="11306" y="2509"/>
                  <a:pt x="10609" y="2509"/>
                  <a:pt x="10039" y="3015"/>
                </a:cubicBezTo>
                <a:cubicBezTo>
                  <a:pt x="10187" y="3180"/>
                  <a:pt x="10344" y="3233"/>
                  <a:pt x="10505" y="3233"/>
                </a:cubicBezTo>
                <a:cubicBezTo>
                  <a:pt x="10653" y="3233"/>
                  <a:pt x="10806" y="3188"/>
                  <a:pt x="10958" y="3142"/>
                </a:cubicBezTo>
                <a:cubicBezTo>
                  <a:pt x="15771" y="1654"/>
                  <a:pt x="20743" y="1590"/>
                  <a:pt x="25715" y="1274"/>
                </a:cubicBezTo>
                <a:cubicBezTo>
                  <a:pt x="26265" y="1242"/>
                  <a:pt x="28115" y="1228"/>
                  <a:pt x="30826" y="1228"/>
                </a:cubicBezTo>
                <a:cubicBezTo>
                  <a:pt x="44214" y="1228"/>
                  <a:pt x="78614" y="1570"/>
                  <a:pt x="81326" y="1780"/>
                </a:cubicBezTo>
                <a:cubicBezTo>
                  <a:pt x="81374" y="1792"/>
                  <a:pt x="81422" y="1804"/>
                  <a:pt x="81467" y="1804"/>
                </a:cubicBezTo>
                <a:cubicBezTo>
                  <a:pt x="81540" y="1804"/>
                  <a:pt x="81604" y="1772"/>
                  <a:pt x="81643" y="1654"/>
                </a:cubicBezTo>
                <a:cubicBezTo>
                  <a:pt x="81580" y="1337"/>
                  <a:pt x="81200" y="1527"/>
                  <a:pt x="81010" y="1210"/>
                </a:cubicBezTo>
                <a:cubicBezTo>
                  <a:pt x="81580" y="1210"/>
                  <a:pt x="82136" y="1196"/>
                  <a:pt x="82687" y="1196"/>
                </a:cubicBezTo>
                <a:close/>
                <a:moveTo>
                  <a:pt x="31034" y="0"/>
                </a:moveTo>
                <a:cubicBezTo>
                  <a:pt x="27143" y="0"/>
                  <a:pt x="23278" y="392"/>
                  <a:pt x="19413" y="894"/>
                </a:cubicBezTo>
                <a:cubicBezTo>
                  <a:pt x="15645" y="1400"/>
                  <a:pt x="11844" y="1369"/>
                  <a:pt x="8076" y="1844"/>
                </a:cubicBezTo>
                <a:cubicBezTo>
                  <a:pt x="6492" y="2065"/>
                  <a:pt x="4941" y="2414"/>
                  <a:pt x="3769" y="3617"/>
                </a:cubicBezTo>
                <a:cubicBezTo>
                  <a:pt x="3674" y="3712"/>
                  <a:pt x="3547" y="3807"/>
                  <a:pt x="3515" y="3807"/>
                </a:cubicBezTo>
                <a:cubicBezTo>
                  <a:pt x="3352" y="3683"/>
                  <a:pt x="3224" y="3633"/>
                  <a:pt x="3120" y="3633"/>
                </a:cubicBezTo>
                <a:cubicBezTo>
                  <a:pt x="2800" y="3633"/>
                  <a:pt x="2717" y="4107"/>
                  <a:pt x="2597" y="4346"/>
                </a:cubicBezTo>
                <a:cubicBezTo>
                  <a:pt x="1679" y="5897"/>
                  <a:pt x="1014" y="7576"/>
                  <a:pt x="602" y="9349"/>
                </a:cubicBezTo>
                <a:cubicBezTo>
                  <a:pt x="0" y="12104"/>
                  <a:pt x="1235" y="14226"/>
                  <a:pt x="3832" y="15081"/>
                </a:cubicBezTo>
                <a:cubicBezTo>
                  <a:pt x="4782" y="15398"/>
                  <a:pt x="5764" y="15588"/>
                  <a:pt x="6777" y="15588"/>
                </a:cubicBezTo>
                <a:cubicBezTo>
                  <a:pt x="12193" y="15588"/>
                  <a:pt x="17608" y="15588"/>
                  <a:pt x="23055" y="15461"/>
                </a:cubicBezTo>
                <a:cubicBezTo>
                  <a:pt x="23638" y="15449"/>
                  <a:pt x="24667" y="15443"/>
                  <a:pt x="26056" y="15443"/>
                </a:cubicBezTo>
                <a:cubicBezTo>
                  <a:pt x="34819" y="15443"/>
                  <a:pt x="57875" y="15659"/>
                  <a:pt x="73000" y="15659"/>
                </a:cubicBezTo>
                <a:cubicBezTo>
                  <a:pt x="79727" y="15659"/>
                  <a:pt x="84886" y="15616"/>
                  <a:pt x="86520" y="15493"/>
                </a:cubicBezTo>
                <a:cubicBezTo>
                  <a:pt x="90067" y="15208"/>
                  <a:pt x="93614" y="15113"/>
                  <a:pt x="97129" y="14543"/>
                </a:cubicBezTo>
                <a:cubicBezTo>
                  <a:pt x="101785" y="13751"/>
                  <a:pt x="104033" y="11218"/>
                  <a:pt x="104191" y="6404"/>
                </a:cubicBezTo>
                <a:cubicBezTo>
                  <a:pt x="104223" y="5739"/>
                  <a:pt x="103875" y="5169"/>
                  <a:pt x="103685" y="4567"/>
                </a:cubicBezTo>
                <a:lnTo>
                  <a:pt x="103685" y="4567"/>
                </a:lnTo>
                <a:cubicBezTo>
                  <a:pt x="103843" y="4694"/>
                  <a:pt x="103970" y="4821"/>
                  <a:pt x="104065" y="4947"/>
                </a:cubicBezTo>
                <a:cubicBezTo>
                  <a:pt x="104191" y="5106"/>
                  <a:pt x="104286" y="5264"/>
                  <a:pt x="104350" y="5422"/>
                </a:cubicBezTo>
                <a:cubicBezTo>
                  <a:pt x="105363" y="8178"/>
                  <a:pt x="105458" y="10869"/>
                  <a:pt x="103716" y="13403"/>
                </a:cubicBezTo>
                <a:cubicBezTo>
                  <a:pt x="102956" y="14480"/>
                  <a:pt x="101975" y="15145"/>
                  <a:pt x="100708" y="15240"/>
                </a:cubicBezTo>
                <a:cubicBezTo>
                  <a:pt x="98427" y="15453"/>
                  <a:pt x="96175" y="15812"/>
                  <a:pt x="93896" y="15812"/>
                </a:cubicBezTo>
                <a:cubicBezTo>
                  <a:pt x="93802" y="15812"/>
                  <a:pt x="93708" y="15811"/>
                  <a:pt x="93614" y="15810"/>
                </a:cubicBezTo>
                <a:cubicBezTo>
                  <a:pt x="93456" y="15808"/>
                  <a:pt x="93297" y="15808"/>
                  <a:pt x="93139" y="15808"/>
                </a:cubicBezTo>
                <a:cubicBezTo>
                  <a:pt x="89307" y="15808"/>
                  <a:pt x="85474" y="16164"/>
                  <a:pt x="81611" y="16316"/>
                </a:cubicBezTo>
                <a:cubicBezTo>
                  <a:pt x="80463" y="16373"/>
                  <a:pt x="76325" y="16397"/>
                  <a:pt x="70727" y="16397"/>
                </a:cubicBezTo>
                <a:cubicBezTo>
                  <a:pt x="54409" y="16397"/>
                  <a:pt x="25675" y="16196"/>
                  <a:pt x="22327" y="16031"/>
                </a:cubicBezTo>
                <a:cubicBezTo>
                  <a:pt x="19081" y="15899"/>
                  <a:pt x="15820" y="15843"/>
                  <a:pt x="12565" y="15843"/>
                </a:cubicBezTo>
                <a:cubicBezTo>
                  <a:pt x="11151" y="15843"/>
                  <a:pt x="9739" y="15854"/>
                  <a:pt x="8329" y="15873"/>
                </a:cubicBezTo>
                <a:cubicBezTo>
                  <a:pt x="8168" y="15873"/>
                  <a:pt x="8003" y="15864"/>
                  <a:pt x="7836" y="15864"/>
                </a:cubicBezTo>
                <a:cubicBezTo>
                  <a:pt x="7446" y="15864"/>
                  <a:pt x="7040" y="15911"/>
                  <a:pt x="6619" y="16221"/>
                </a:cubicBezTo>
                <a:cubicBezTo>
                  <a:pt x="6988" y="16365"/>
                  <a:pt x="7316" y="16402"/>
                  <a:pt x="7614" y="16402"/>
                </a:cubicBezTo>
                <a:cubicBezTo>
                  <a:pt x="7777" y="16402"/>
                  <a:pt x="7930" y="16391"/>
                  <a:pt x="8076" y="16380"/>
                </a:cubicBezTo>
                <a:cubicBezTo>
                  <a:pt x="8994" y="16373"/>
                  <a:pt x="9912" y="16369"/>
                  <a:pt x="10830" y="16369"/>
                </a:cubicBezTo>
                <a:cubicBezTo>
                  <a:pt x="13996" y="16369"/>
                  <a:pt x="17157" y="16415"/>
                  <a:pt x="20300" y="16538"/>
                </a:cubicBezTo>
                <a:cubicBezTo>
                  <a:pt x="22375" y="16641"/>
                  <a:pt x="24449" y="16697"/>
                  <a:pt x="26519" y="16697"/>
                </a:cubicBezTo>
                <a:cubicBezTo>
                  <a:pt x="28272" y="16697"/>
                  <a:pt x="30021" y="16657"/>
                  <a:pt x="31764" y="16570"/>
                </a:cubicBezTo>
                <a:cubicBezTo>
                  <a:pt x="33488" y="16489"/>
                  <a:pt x="41241" y="16467"/>
                  <a:pt x="50648" y="16467"/>
                </a:cubicBezTo>
                <a:cubicBezTo>
                  <a:pt x="62079" y="16467"/>
                  <a:pt x="75953" y="16500"/>
                  <a:pt x="84417" y="16500"/>
                </a:cubicBezTo>
                <a:cubicBezTo>
                  <a:pt x="88182" y="16500"/>
                  <a:pt x="90877" y="16493"/>
                  <a:pt x="91809" y="16475"/>
                </a:cubicBezTo>
                <a:cubicBezTo>
                  <a:pt x="94659" y="16411"/>
                  <a:pt x="97509" y="16190"/>
                  <a:pt x="100328" y="15905"/>
                </a:cubicBezTo>
                <a:cubicBezTo>
                  <a:pt x="101373" y="15810"/>
                  <a:pt x="102323" y="15588"/>
                  <a:pt x="103178" y="14891"/>
                </a:cubicBezTo>
                <a:cubicBezTo>
                  <a:pt x="106408" y="12231"/>
                  <a:pt x="107168" y="4504"/>
                  <a:pt x="101246" y="2382"/>
                </a:cubicBezTo>
                <a:cubicBezTo>
                  <a:pt x="100328" y="2034"/>
                  <a:pt x="99378" y="2034"/>
                  <a:pt x="98459" y="1812"/>
                </a:cubicBezTo>
                <a:cubicBezTo>
                  <a:pt x="96369" y="1337"/>
                  <a:pt x="94247" y="989"/>
                  <a:pt x="92157" y="894"/>
                </a:cubicBezTo>
                <a:cubicBezTo>
                  <a:pt x="87344" y="672"/>
                  <a:pt x="36705" y="102"/>
                  <a:pt x="31891" y="7"/>
                </a:cubicBezTo>
                <a:cubicBezTo>
                  <a:pt x="31605" y="3"/>
                  <a:pt x="31319" y="0"/>
                  <a:pt x="31034" y="0"/>
                </a:cubicBezTo>
                <a:close/>
              </a:path>
            </a:pathLst>
          </a:custGeom>
          <a:solidFill>
            <a:srgbClr val="5BCF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Sending Reminders</a:t>
            </a:r>
          </a:p>
        </p:txBody>
      </p:sp>
      <p:sp>
        <p:nvSpPr>
          <p:cNvPr id="4" name="Google Shape;192;p14">
            <a:extLst>
              <a:ext uri="{FF2B5EF4-FFF2-40B4-BE49-F238E27FC236}">
                <a16:creationId xmlns:a16="http://schemas.microsoft.com/office/drawing/2014/main" id="{671A3D78-8866-03F2-F4EB-A072FD9AE809}"/>
              </a:ext>
            </a:extLst>
          </p:cNvPr>
          <p:cNvSpPr/>
          <p:nvPr/>
        </p:nvSpPr>
        <p:spPr>
          <a:xfrm>
            <a:off x="549020" y="652636"/>
            <a:ext cx="1058324" cy="271436"/>
          </a:xfrm>
          <a:custGeom>
            <a:avLst/>
            <a:gdLst/>
            <a:ahLst/>
            <a:cxnLst/>
            <a:rect l="l" t="t" r="r" b="b"/>
            <a:pathLst>
              <a:path w="107169" h="16698" extrusionOk="0">
                <a:moveTo>
                  <a:pt x="1425" y="8716"/>
                </a:moveTo>
                <a:lnTo>
                  <a:pt x="1425" y="8716"/>
                </a:lnTo>
                <a:cubicBezTo>
                  <a:pt x="1520" y="9698"/>
                  <a:pt x="1394" y="10553"/>
                  <a:pt x="1520" y="11376"/>
                </a:cubicBezTo>
                <a:cubicBezTo>
                  <a:pt x="1647" y="12168"/>
                  <a:pt x="2090" y="12833"/>
                  <a:pt x="2502" y="13625"/>
                </a:cubicBezTo>
                <a:cubicBezTo>
                  <a:pt x="1109" y="12611"/>
                  <a:pt x="665" y="10774"/>
                  <a:pt x="1425" y="8716"/>
                </a:cubicBezTo>
                <a:close/>
                <a:moveTo>
                  <a:pt x="82687" y="1196"/>
                </a:moveTo>
                <a:cubicBezTo>
                  <a:pt x="82963" y="1196"/>
                  <a:pt x="83237" y="1200"/>
                  <a:pt x="83512" y="1210"/>
                </a:cubicBezTo>
                <a:cubicBezTo>
                  <a:pt x="86235" y="1337"/>
                  <a:pt x="88990" y="1432"/>
                  <a:pt x="91746" y="1495"/>
                </a:cubicBezTo>
                <a:cubicBezTo>
                  <a:pt x="94057" y="1559"/>
                  <a:pt x="96369" y="2034"/>
                  <a:pt x="98649" y="2477"/>
                </a:cubicBezTo>
                <a:cubicBezTo>
                  <a:pt x="98966" y="2540"/>
                  <a:pt x="99283" y="2572"/>
                  <a:pt x="99599" y="2604"/>
                </a:cubicBezTo>
                <a:cubicBezTo>
                  <a:pt x="102545" y="2762"/>
                  <a:pt x="104508" y="6214"/>
                  <a:pt x="103241" y="8811"/>
                </a:cubicBezTo>
                <a:cubicBezTo>
                  <a:pt x="102861" y="9634"/>
                  <a:pt x="102735" y="10553"/>
                  <a:pt x="102165" y="11281"/>
                </a:cubicBezTo>
                <a:cubicBezTo>
                  <a:pt x="100708" y="13181"/>
                  <a:pt x="98649" y="13783"/>
                  <a:pt x="96496" y="14036"/>
                </a:cubicBezTo>
                <a:cubicBezTo>
                  <a:pt x="87629" y="15050"/>
                  <a:pt x="32936" y="14828"/>
                  <a:pt x="24037" y="14891"/>
                </a:cubicBezTo>
                <a:cubicBezTo>
                  <a:pt x="19431" y="14891"/>
                  <a:pt x="14824" y="15022"/>
                  <a:pt x="10194" y="15022"/>
                </a:cubicBezTo>
                <a:cubicBezTo>
                  <a:pt x="9731" y="15022"/>
                  <a:pt x="9268" y="15021"/>
                  <a:pt x="8804" y="15018"/>
                </a:cubicBezTo>
                <a:cubicBezTo>
                  <a:pt x="7601" y="15018"/>
                  <a:pt x="6429" y="14955"/>
                  <a:pt x="5226" y="14701"/>
                </a:cubicBezTo>
                <a:cubicBezTo>
                  <a:pt x="3642" y="14353"/>
                  <a:pt x="2312" y="12801"/>
                  <a:pt x="2090" y="11091"/>
                </a:cubicBezTo>
                <a:cubicBezTo>
                  <a:pt x="1774" y="8526"/>
                  <a:pt x="2692" y="6341"/>
                  <a:pt x="4022" y="4314"/>
                </a:cubicBezTo>
                <a:cubicBezTo>
                  <a:pt x="4846" y="3079"/>
                  <a:pt x="6239" y="2794"/>
                  <a:pt x="7569" y="2572"/>
                </a:cubicBezTo>
                <a:cubicBezTo>
                  <a:pt x="8994" y="2319"/>
                  <a:pt x="10419" y="2224"/>
                  <a:pt x="11876" y="2097"/>
                </a:cubicBezTo>
                <a:lnTo>
                  <a:pt x="11876" y="2097"/>
                </a:lnTo>
                <a:cubicBezTo>
                  <a:pt x="11306" y="2509"/>
                  <a:pt x="10609" y="2509"/>
                  <a:pt x="10039" y="3015"/>
                </a:cubicBezTo>
                <a:cubicBezTo>
                  <a:pt x="10187" y="3180"/>
                  <a:pt x="10344" y="3233"/>
                  <a:pt x="10505" y="3233"/>
                </a:cubicBezTo>
                <a:cubicBezTo>
                  <a:pt x="10653" y="3233"/>
                  <a:pt x="10806" y="3188"/>
                  <a:pt x="10958" y="3142"/>
                </a:cubicBezTo>
                <a:cubicBezTo>
                  <a:pt x="15771" y="1654"/>
                  <a:pt x="20743" y="1590"/>
                  <a:pt x="25715" y="1274"/>
                </a:cubicBezTo>
                <a:cubicBezTo>
                  <a:pt x="26265" y="1242"/>
                  <a:pt x="28115" y="1228"/>
                  <a:pt x="30826" y="1228"/>
                </a:cubicBezTo>
                <a:cubicBezTo>
                  <a:pt x="44214" y="1228"/>
                  <a:pt x="78614" y="1570"/>
                  <a:pt x="81326" y="1780"/>
                </a:cubicBezTo>
                <a:cubicBezTo>
                  <a:pt x="81374" y="1792"/>
                  <a:pt x="81422" y="1804"/>
                  <a:pt x="81467" y="1804"/>
                </a:cubicBezTo>
                <a:cubicBezTo>
                  <a:pt x="81540" y="1804"/>
                  <a:pt x="81604" y="1772"/>
                  <a:pt x="81643" y="1654"/>
                </a:cubicBezTo>
                <a:cubicBezTo>
                  <a:pt x="81580" y="1337"/>
                  <a:pt x="81200" y="1527"/>
                  <a:pt x="81010" y="1210"/>
                </a:cubicBezTo>
                <a:cubicBezTo>
                  <a:pt x="81580" y="1210"/>
                  <a:pt x="82136" y="1196"/>
                  <a:pt x="82687" y="1196"/>
                </a:cubicBezTo>
                <a:close/>
                <a:moveTo>
                  <a:pt x="31034" y="0"/>
                </a:moveTo>
                <a:cubicBezTo>
                  <a:pt x="27143" y="0"/>
                  <a:pt x="23278" y="392"/>
                  <a:pt x="19413" y="894"/>
                </a:cubicBezTo>
                <a:cubicBezTo>
                  <a:pt x="15645" y="1400"/>
                  <a:pt x="11844" y="1369"/>
                  <a:pt x="8076" y="1844"/>
                </a:cubicBezTo>
                <a:cubicBezTo>
                  <a:pt x="6492" y="2065"/>
                  <a:pt x="4941" y="2414"/>
                  <a:pt x="3769" y="3617"/>
                </a:cubicBezTo>
                <a:cubicBezTo>
                  <a:pt x="3674" y="3712"/>
                  <a:pt x="3547" y="3807"/>
                  <a:pt x="3515" y="3807"/>
                </a:cubicBezTo>
                <a:cubicBezTo>
                  <a:pt x="3352" y="3683"/>
                  <a:pt x="3224" y="3633"/>
                  <a:pt x="3120" y="3633"/>
                </a:cubicBezTo>
                <a:cubicBezTo>
                  <a:pt x="2800" y="3633"/>
                  <a:pt x="2717" y="4107"/>
                  <a:pt x="2597" y="4346"/>
                </a:cubicBezTo>
                <a:cubicBezTo>
                  <a:pt x="1679" y="5897"/>
                  <a:pt x="1014" y="7576"/>
                  <a:pt x="602" y="9349"/>
                </a:cubicBezTo>
                <a:cubicBezTo>
                  <a:pt x="0" y="12104"/>
                  <a:pt x="1235" y="14226"/>
                  <a:pt x="3832" y="15081"/>
                </a:cubicBezTo>
                <a:cubicBezTo>
                  <a:pt x="4782" y="15398"/>
                  <a:pt x="5764" y="15588"/>
                  <a:pt x="6777" y="15588"/>
                </a:cubicBezTo>
                <a:cubicBezTo>
                  <a:pt x="12193" y="15588"/>
                  <a:pt x="17608" y="15588"/>
                  <a:pt x="23055" y="15461"/>
                </a:cubicBezTo>
                <a:cubicBezTo>
                  <a:pt x="23638" y="15449"/>
                  <a:pt x="24667" y="15443"/>
                  <a:pt x="26056" y="15443"/>
                </a:cubicBezTo>
                <a:cubicBezTo>
                  <a:pt x="34819" y="15443"/>
                  <a:pt x="57875" y="15659"/>
                  <a:pt x="73000" y="15659"/>
                </a:cubicBezTo>
                <a:cubicBezTo>
                  <a:pt x="79727" y="15659"/>
                  <a:pt x="84886" y="15616"/>
                  <a:pt x="86520" y="15493"/>
                </a:cubicBezTo>
                <a:cubicBezTo>
                  <a:pt x="90067" y="15208"/>
                  <a:pt x="93614" y="15113"/>
                  <a:pt x="97129" y="14543"/>
                </a:cubicBezTo>
                <a:cubicBezTo>
                  <a:pt x="101785" y="13751"/>
                  <a:pt x="104033" y="11218"/>
                  <a:pt x="104191" y="6404"/>
                </a:cubicBezTo>
                <a:cubicBezTo>
                  <a:pt x="104223" y="5739"/>
                  <a:pt x="103875" y="5169"/>
                  <a:pt x="103685" y="4567"/>
                </a:cubicBezTo>
                <a:lnTo>
                  <a:pt x="103685" y="4567"/>
                </a:lnTo>
                <a:cubicBezTo>
                  <a:pt x="103843" y="4694"/>
                  <a:pt x="103970" y="4821"/>
                  <a:pt x="104065" y="4947"/>
                </a:cubicBezTo>
                <a:cubicBezTo>
                  <a:pt x="104191" y="5106"/>
                  <a:pt x="104286" y="5264"/>
                  <a:pt x="104350" y="5422"/>
                </a:cubicBezTo>
                <a:cubicBezTo>
                  <a:pt x="105363" y="8178"/>
                  <a:pt x="105458" y="10869"/>
                  <a:pt x="103716" y="13403"/>
                </a:cubicBezTo>
                <a:cubicBezTo>
                  <a:pt x="102956" y="14480"/>
                  <a:pt x="101975" y="15145"/>
                  <a:pt x="100708" y="15240"/>
                </a:cubicBezTo>
                <a:cubicBezTo>
                  <a:pt x="98427" y="15453"/>
                  <a:pt x="96175" y="15812"/>
                  <a:pt x="93896" y="15812"/>
                </a:cubicBezTo>
                <a:cubicBezTo>
                  <a:pt x="93802" y="15812"/>
                  <a:pt x="93708" y="15811"/>
                  <a:pt x="93614" y="15810"/>
                </a:cubicBezTo>
                <a:cubicBezTo>
                  <a:pt x="93456" y="15808"/>
                  <a:pt x="93297" y="15808"/>
                  <a:pt x="93139" y="15808"/>
                </a:cubicBezTo>
                <a:cubicBezTo>
                  <a:pt x="89307" y="15808"/>
                  <a:pt x="85474" y="16164"/>
                  <a:pt x="81611" y="16316"/>
                </a:cubicBezTo>
                <a:cubicBezTo>
                  <a:pt x="80463" y="16373"/>
                  <a:pt x="76325" y="16397"/>
                  <a:pt x="70727" y="16397"/>
                </a:cubicBezTo>
                <a:cubicBezTo>
                  <a:pt x="54409" y="16397"/>
                  <a:pt x="25675" y="16196"/>
                  <a:pt x="22327" y="16031"/>
                </a:cubicBezTo>
                <a:cubicBezTo>
                  <a:pt x="19081" y="15899"/>
                  <a:pt x="15820" y="15843"/>
                  <a:pt x="12565" y="15843"/>
                </a:cubicBezTo>
                <a:cubicBezTo>
                  <a:pt x="11151" y="15843"/>
                  <a:pt x="9739" y="15854"/>
                  <a:pt x="8329" y="15873"/>
                </a:cubicBezTo>
                <a:cubicBezTo>
                  <a:pt x="8168" y="15873"/>
                  <a:pt x="8003" y="15864"/>
                  <a:pt x="7836" y="15864"/>
                </a:cubicBezTo>
                <a:cubicBezTo>
                  <a:pt x="7446" y="15864"/>
                  <a:pt x="7040" y="15911"/>
                  <a:pt x="6619" y="16221"/>
                </a:cubicBezTo>
                <a:cubicBezTo>
                  <a:pt x="6988" y="16365"/>
                  <a:pt x="7316" y="16402"/>
                  <a:pt x="7614" y="16402"/>
                </a:cubicBezTo>
                <a:cubicBezTo>
                  <a:pt x="7777" y="16402"/>
                  <a:pt x="7930" y="16391"/>
                  <a:pt x="8076" y="16380"/>
                </a:cubicBezTo>
                <a:cubicBezTo>
                  <a:pt x="8994" y="16373"/>
                  <a:pt x="9912" y="16369"/>
                  <a:pt x="10830" y="16369"/>
                </a:cubicBezTo>
                <a:cubicBezTo>
                  <a:pt x="13996" y="16369"/>
                  <a:pt x="17157" y="16415"/>
                  <a:pt x="20300" y="16538"/>
                </a:cubicBezTo>
                <a:cubicBezTo>
                  <a:pt x="22375" y="16641"/>
                  <a:pt x="24449" y="16697"/>
                  <a:pt x="26519" y="16697"/>
                </a:cubicBezTo>
                <a:cubicBezTo>
                  <a:pt x="28272" y="16697"/>
                  <a:pt x="30021" y="16657"/>
                  <a:pt x="31764" y="16570"/>
                </a:cubicBezTo>
                <a:cubicBezTo>
                  <a:pt x="33488" y="16489"/>
                  <a:pt x="41241" y="16467"/>
                  <a:pt x="50648" y="16467"/>
                </a:cubicBezTo>
                <a:cubicBezTo>
                  <a:pt x="62079" y="16467"/>
                  <a:pt x="75953" y="16500"/>
                  <a:pt x="84417" y="16500"/>
                </a:cubicBezTo>
                <a:cubicBezTo>
                  <a:pt x="88182" y="16500"/>
                  <a:pt x="90877" y="16493"/>
                  <a:pt x="91809" y="16475"/>
                </a:cubicBezTo>
                <a:cubicBezTo>
                  <a:pt x="94659" y="16411"/>
                  <a:pt x="97509" y="16190"/>
                  <a:pt x="100328" y="15905"/>
                </a:cubicBezTo>
                <a:cubicBezTo>
                  <a:pt x="101373" y="15810"/>
                  <a:pt x="102323" y="15588"/>
                  <a:pt x="103178" y="14891"/>
                </a:cubicBezTo>
                <a:cubicBezTo>
                  <a:pt x="106408" y="12231"/>
                  <a:pt x="107168" y="4504"/>
                  <a:pt x="101246" y="2382"/>
                </a:cubicBezTo>
                <a:cubicBezTo>
                  <a:pt x="100328" y="2034"/>
                  <a:pt x="99378" y="2034"/>
                  <a:pt x="98459" y="1812"/>
                </a:cubicBezTo>
                <a:cubicBezTo>
                  <a:pt x="96369" y="1337"/>
                  <a:pt x="94247" y="989"/>
                  <a:pt x="92157" y="894"/>
                </a:cubicBezTo>
                <a:cubicBezTo>
                  <a:pt x="87344" y="672"/>
                  <a:pt x="36705" y="102"/>
                  <a:pt x="31891" y="7"/>
                </a:cubicBezTo>
                <a:cubicBezTo>
                  <a:pt x="31605" y="3"/>
                  <a:pt x="31319" y="0"/>
                  <a:pt x="31034" y="0"/>
                </a:cubicBezTo>
                <a:close/>
              </a:path>
            </a:pathLst>
          </a:custGeom>
          <a:solidFill>
            <a:srgbClr val="5BCF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UI Redesigned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A0BB46-6D7B-5E82-7FD5-425CDD7E0CA7}"/>
              </a:ext>
            </a:extLst>
          </p:cNvPr>
          <p:cNvSpPr txBox="1"/>
          <p:nvPr/>
        </p:nvSpPr>
        <p:spPr>
          <a:xfrm>
            <a:off x="428625" y="1236361"/>
            <a:ext cx="312896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0" i="0" dirty="0">
                <a:solidFill>
                  <a:srgbClr val="292929"/>
                </a:solidFill>
                <a:effectLst/>
                <a:latin typeface="source-serif-pro"/>
              </a:rPr>
              <a:t>The user makes a default setting in the Account settings, choosing whether the reminder should be sent as an email or an SMS. The reminder message is a template provided by the app.</a:t>
            </a:r>
          </a:p>
          <a:p>
            <a:br>
              <a:rPr lang="en-IN" dirty="0">
                <a:effectLst/>
              </a:rPr>
            </a:br>
            <a:endParaRPr lang="en-IN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01FE7C5-A082-4031-208D-833203739E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92"/>
          <a:stretch/>
        </p:blipFill>
        <p:spPr bwMode="auto">
          <a:xfrm>
            <a:off x="3427949" y="1"/>
            <a:ext cx="4051556" cy="249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245E9400-0A58-A17C-1928-0FBAAC142F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6" t="4524" r="7392" b="13704"/>
          <a:stretch/>
        </p:blipFill>
        <p:spPr bwMode="auto">
          <a:xfrm>
            <a:off x="4948670" y="2571750"/>
            <a:ext cx="4133213" cy="249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965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E02C04-EE44-F800-ED10-07D4FD35FD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49" r="-1"/>
          <a:stretch/>
        </p:blipFill>
        <p:spPr>
          <a:xfrm>
            <a:off x="1" y="21433"/>
            <a:ext cx="428624" cy="925830"/>
          </a:xfrm>
          <a:prstGeom prst="rect">
            <a:avLst/>
          </a:prstGeom>
        </p:spPr>
      </p:pic>
      <p:sp>
        <p:nvSpPr>
          <p:cNvPr id="5" name="Google Shape;192;p14">
            <a:extLst>
              <a:ext uri="{FF2B5EF4-FFF2-40B4-BE49-F238E27FC236}">
                <a16:creationId xmlns:a16="http://schemas.microsoft.com/office/drawing/2014/main" id="{3DD3099A-9FEA-9503-F24A-87D5F6FC89DE}"/>
              </a:ext>
            </a:extLst>
          </p:cNvPr>
          <p:cNvSpPr/>
          <p:nvPr/>
        </p:nvSpPr>
        <p:spPr>
          <a:xfrm>
            <a:off x="549020" y="283198"/>
            <a:ext cx="2608518" cy="452608"/>
          </a:xfrm>
          <a:custGeom>
            <a:avLst/>
            <a:gdLst/>
            <a:ahLst/>
            <a:cxnLst/>
            <a:rect l="l" t="t" r="r" b="b"/>
            <a:pathLst>
              <a:path w="107169" h="16698" extrusionOk="0">
                <a:moveTo>
                  <a:pt x="1425" y="8716"/>
                </a:moveTo>
                <a:lnTo>
                  <a:pt x="1425" y="8716"/>
                </a:lnTo>
                <a:cubicBezTo>
                  <a:pt x="1520" y="9698"/>
                  <a:pt x="1394" y="10553"/>
                  <a:pt x="1520" y="11376"/>
                </a:cubicBezTo>
                <a:cubicBezTo>
                  <a:pt x="1647" y="12168"/>
                  <a:pt x="2090" y="12833"/>
                  <a:pt x="2502" y="13625"/>
                </a:cubicBezTo>
                <a:cubicBezTo>
                  <a:pt x="1109" y="12611"/>
                  <a:pt x="665" y="10774"/>
                  <a:pt x="1425" y="8716"/>
                </a:cubicBezTo>
                <a:close/>
                <a:moveTo>
                  <a:pt x="82687" y="1196"/>
                </a:moveTo>
                <a:cubicBezTo>
                  <a:pt x="82963" y="1196"/>
                  <a:pt x="83237" y="1200"/>
                  <a:pt x="83512" y="1210"/>
                </a:cubicBezTo>
                <a:cubicBezTo>
                  <a:pt x="86235" y="1337"/>
                  <a:pt x="88990" y="1432"/>
                  <a:pt x="91746" y="1495"/>
                </a:cubicBezTo>
                <a:cubicBezTo>
                  <a:pt x="94057" y="1559"/>
                  <a:pt x="96369" y="2034"/>
                  <a:pt x="98649" y="2477"/>
                </a:cubicBezTo>
                <a:cubicBezTo>
                  <a:pt x="98966" y="2540"/>
                  <a:pt x="99283" y="2572"/>
                  <a:pt x="99599" y="2604"/>
                </a:cubicBezTo>
                <a:cubicBezTo>
                  <a:pt x="102545" y="2762"/>
                  <a:pt x="104508" y="6214"/>
                  <a:pt x="103241" y="8811"/>
                </a:cubicBezTo>
                <a:cubicBezTo>
                  <a:pt x="102861" y="9634"/>
                  <a:pt x="102735" y="10553"/>
                  <a:pt x="102165" y="11281"/>
                </a:cubicBezTo>
                <a:cubicBezTo>
                  <a:pt x="100708" y="13181"/>
                  <a:pt x="98649" y="13783"/>
                  <a:pt x="96496" y="14036"/>
                </a:cubicBezTo>
                <a:cubicBezTo>
                  <a:pt x="87629" y="15050"/>
                  <a:pt x="32936" y="14828"/>
                  <a:pt x="24037" y="14891"/>
                </a:cubicBezTo>
                <a:cubicBezTo>
                  <a:pt x="19431" y="14891"/>
                  <a:pt x="14824" y="15022"/>
                  <a:pt x="10194" y="15022"/>
                </a:cubicBezTo>
                <a:cubicBezTo>
                  <a:pt x="9731" y="15022"/>
                  <a:pt x="9268" y="15021"/>
                  <a:pt x="8804" y="15018"/>
                </a:cubicBezTo>
                <a:cubicBezTo>
                  <a:pt x="7601" y="15018"/>
                  <a:pt x="6429" y="14955"/>
                  <a:pt x="5226" y="14701"/>
                </a:cubicBezTo>
                <a:cubicBezTo>
                  <a:pt x="3642" y="14353"/>
                  <a:pt x="2312" y="12801"/>
                  <a:pt x="2090" y="11091"/>
                </a:cubicBezTo>
                <a:cubicBezTo>
                  <a:pt x="1774" y="8526"/>
                  <a:pt x="2692" y="6341"/>
                  <a:pt x="4022" y="4314"/>
                </a:cubicBezTo>
                <a:cubicBezTo>
                  <a:pt x="4846" y="3079"/>
                  <a:pt x="6239" y="2794"/>
                  <a:pt x="7569" y="2572"/>
                </a:cubicBezTo>
                <a:cubicBezTo>
                  <a:pt x="8994" y="2319"/>
                  <a:pt x="10419" y="2224"/>
                  <a:pt x="11876" y="2097"/>
                </a:cubicBezTo>
                <a:lnTo>
                  <a:pt x="11876" y="2097"/>
                </a:lnTo>
                <a:cubicBezTo>
                  <a:pt x="11306" y="2509"/>
                  <a:pt x="10609" y="2509"/>
                  <a:pt x="10039" y="3015"/>
                </a:cubicBezTo>
                <a:cubicBezTo>
                  <a:pt x="10187" y="3180"/>
                  <a:pt x="10344" y="3233"/>
                  <a:pt x="10505" y="3233"/>
                </a:cubicBezTo>
                <a:cubicBezTo>
                  <a:pt x="10653" y="3233"/>
                  <a:pt x="10806" y="3188"/>
                  <a:pt x="10958" y="3142"/>
                </a:cubicBezTo>
                <a:cubicBezTo>
                  <a:pt x="15771" y="1654"/>
                  <a:pt x="20743" y="1590"/>
                  <a:pt x="25715" y="1274"/>
                </a:cubicBezTo>
                <a:cubicBezTo>
                  <a:pt x="26265" y="1242"/>
                  <a:pt x="28115" y="1228"/>
                  <a:pt x="30826" y="1228"/>
                </a:cubicBezTo>
                <a:cubicBezTo>
                  <a:pt x="44214" y="1228"/>
                  <a:pt x="78614" y="1570"/>
                  <a:pt x="81326" y="1780"/>
                </a:cubicBezTo>
                <a:cubicBezTo>
                  <a:pt x="81374" y="1792"/>
                  <a:pt x="81422" y="1804"/>
                  <a:pt x="81467" y="1804"/>
                </a:cubicBezTo>
                <a:cubicBezTo>
                  <a:pt x="81540" y="1804"/>
                  <a:pt x="81604" y="1772"/>
                  <a:pt x="81643" y="1654"/>
                </a:cubicBezTo>
                <a:cubicBezTo>
                  <a:pt x="81580" y="1337"/>
                  <a:pt x="81200" y="1527"/>
                  <a:pt x="81010" y="1210"/>
                </a:cubicBezTo>
                <a:cubicBezTo>
                  <a:pt x="81580" y="1210"/>
                  <a:pt x="82136" y="1196"/>
                  <a:pt x="82687" y="1196"/>
                </a:cubicBezTo>
                <a:close/>
                <a:moveTo>
                  <a:pt x="31034" y="0"/>
                </a:moveTo>
                <a:cubicBezTo>
                  <a:pt x="27143" y="0"/>
                  <a:pt x="23278" y="392"/>
                  <a:pt x="19413" y="894"/>
                </a:cubicBezTo>
                <a:cubicBezTo>
                  <a:pt x="15645" y="1400"/>
                  <a:pt x="11844" y="1369"/>
                  <a:pt x="8076" y="1844"/>
                </a:cubicBezTo>
                <a:cubicBezTo>
                  <a:pt x="6492" y="2065"/>
                  <a:pt x="4941" y="2414"/>
                  <a:pt x="3769" y="3617"/>
                </a:cubicBezTo>
                <a:cubicBezTo>
                  <a:pt x="3674" y="3712"/>
                  <a:pt x="3547" y="3807"/>
                  <a:pt x="3515" y="3807"/>
                </a:cubicBezTo>
                <a:cubicBezTo>
                  <a:pt x="3352" y="3683"/>
                  <a:pt x="3224" y="3633"/>
                  <a:pt x="3120" y="3633"/>
                </a:cubicBezTo>
                <a:cubicBezTo>
                  <a:pt x="2800" y="3633"/>
                  <a:pt x="2717" y="4107"/>
                  <a:pt x="2597" y="4346"/>
                </a:cubicBezTo>
                <a:cubicBezTo>
                  <a:pt x="1679" y="5897"/>
                  <a:pt x="1014" y="7576"/>
                  <a:pt x="602" y="9349"/>
                </a:cubicBezTo>
                <a:cubicBezTo>
                  <a:pt x="0" y="12104"/>
                  <a:pt x="1235" y="14226"/>
                  <a:pt x="3832" y="15081"/>
                </a:cubicBezTo>
                <a:cubicBezTo>
                  <a:pt x="4782" y="15398"/>
                  <a:pt x="5764" y="15588"/>
                  <a:pt x="6777" y="15588"/>
                </a:cubicBezTo>
                <a:cubicBezTo>
                  <a:pt x="12193" y="15588"/>
                  <a:pt x="17608" y="15588"/>
                  <a:pt x="23055" y="15461"/>
                </a:cubicBezTo>
                <a:cubicBezTo>
                  <a:pt x="23638" y="15449"/>
                  <a:pt x="24667" y="15443"/>
                  <a:pt x="26056" y="15443"/>
                </a:cubicBezTo>
                <a:cubicBezTo>
                  <a:pt x="34819" y="15443"/>
                  <a:pt x="57875" y="15659"/>
                  <a:pt x="73000" y="15659"/>
                </a:cubicBezTo>
                <a:cubicBezTo>
                  <a:pt x="79727" y="15659"/>
                  <a:pt x="84886" y="15616"/>
                  <a:pt x="86520" y="15493"/>
                </a:cubicBezTo>
                <a:cubicBezTo>
                  <a:pt x="90067" y="15208"/>
                  <a:pt x="93614" y="15113"/>
                  <a:pt x="97129" y="14543"/>
                </a:cubicBezTo>
                <a:cubicBezTo>
                  <a:pt x="101785" y="13751"/>
                  <a:pt x="104033" y="11218"/>
                  <a:pt x="104191" y="6404"/>
                </a:cubicBezTo>
                <a:cubicBezTo>
                  <a:pt x="104223" y="5739"/>
                  <a:pt x="103875" y="5169"/>
                  <a:pt x="103685" y="4567"/>
                </a:cubicBezTo>
                <a:lnTo>
                  <a:pt x="103685" y="4567"/>
                </a:lnTo>
                <a:cubicBezTo>
                  <a:pt x="103843" y="4694"/>
                  <a:pt x="103970" y="4821"/>
                  <a:pt x="104065" y="4947"/>
                </a:cubicBezTo>
                <a:cubicBezTo>
                  <a:pt x="104191" y="5106"/>
                  <a:pt x="104286" y="5264"/>
                  <a:pt x="104350" y="5422"/>
                </a:cubicBezTo>
                <a:cubicBezTo>
                  <a:pt x="105363" y="8178"/>
                  <a:pt x="105458" y="10869"/>
                  <a:pt x="103716" y="13403"/>
                </a:cubicBezTo>
                <a:cubicBezTo>
                  <a:pt x="102956" y="14480"/>
                  <a:pt x="101975" y="15145"/>
                  <a:pt x="100708" y="15240"/>
                </a:cubicBezTo>
                <a:cubicBezTo>
                  <a:pt x="98427" y="15453"/>
                  <a:pt x="96175" y="15812"/>
                  <a:pt x="93896" y="15812"/>
                </a:cubicBezTo>
                <a:cubicBezTo>
                  <a:pt x="93802" y="15812"/>
                  <a:pt x="93708" y="15811"/>
                  <a:pt x="93614" y="15810"/>
                </a:cubicBezTo>
                <a:cubicBezTo>
                  <a:pt x="93456" y="15808"/>
                  <a:pt x="93297" y="15808"/>
                  <a:pt x="93139" y="15808"/>
                </a:cubicBezTo>
                <a:cubicBezTo>
                  <a:pt x="89307" y="15808"/>
                  <a:pt x="85474" y="16164"/>
                  <a:pt x="81611" y="16316"/>
                </a:cubicBezTo>
                <a:cubicBezTo>
                  <a:pt x="80463" y="16373"/>
                  <a:pt x="76325" y="16397"/>
                  <a:pt x="70727" y="16397"/>
                </a:cubicBezTo>
                <a:cubicBezTo>
                  <a:pt x="54409" y="16397"/>
                  <a:pt x="25675" y="16196"/>
                  <a:pt x="22327" y="16031"/>
                </a:cubicBezTo>
                <a:cubicBezTo>
                  <a:pt x="19081" y="15899"/>
                  <a:pt x="15820" y="15843"/>
                  <a:pt x="12565" y="15843"/>
                </a:cubicBezTo>
                <a:cubicBezTo>
                  <a:pt x="11151" y="15843"/>
                  <a:pt x="9739" y="15854"/>
                  <a:pt x="8329" y="15873"/>
                </a:cubicBezTo>
                <a:cubicBezTo>
                  <a:pt x="8168" y="15873"/>
                  <a:pt x="8003" y="15864"/>
                  <a:pt x="7836" y="15864"/>
                </a:cubicBezTo>
                <a:cubicBezTo>
                  <a:pt x="7446" y="15864"/>
                  <a:pt x="7040" y="15911"/>
                  <a:pt x="6619" y="16221"/>
                </a:cubicBezTo>
                <a:cubicBezTo>
                  <a:pt x="6988" y="16365"/>
                  <a:pt x="7316" y="16402"/>
                  <a:pt x="7614" y="16402"/>
                </a:cubicBezTo>
                <a:cubicBezTo>
                  <a:pt x="7777" y="16402"/>
                  <a:pt x="7930" y="16391"/>
                  <a:pt x="8076" y="16380"/>
                </a:cubicBezTo>
                <a:cubicBezTo>
                  <a:pt x="8994" y="16373"/>
                  <a:pt x="9912" y="16369"/>
                  <a:pt x="10830" y="16369"/>
                </a:cubicBezTo>
                <a:cubicBezTo>
                  <a:pt x="13996" y="16369"/>
                  <a:pt x="17157" y="16415"/>
                  <a:pt x="20300" y="16538"/>
                </a:cubicBezTo>
                <a:cubicBezTo>
                  <a:pt x="22375" y="16641"/>
                  <a:pt x="24449" y="16697"/>
                  <a:pt x="26519" y="16697"/>
                </a:cubicBezTo>
                <a:cubicBezTo>
                  <a:pt x="28272" y="16697"/>
                  <a:pt x="30021" y="16657"/>
                  <a:pt x="31764" y="16570"/>
                </a:cubicBezTo>
                <a:cubicBezTo>
                  <a:pt x="33488" y="16489"/>
                  <a:pt x="41241" y="16467"/>
                  <a:pt x="50648" y="16467"/>
                </a:cubicBezTo>
                <a:cubicBezTo>
                  <a:pt x="62079" y="16467"/>
                  <a:pt x="75953" y="16500"/>
                  <a:pt x="84417" y="16500"/>
                </a:cubicBezTo>
                <a:cubicBezTo>
                  <a:pt x="88182" y="16500"/>
                  <a:pt x="90877" y="16493"/>
                  <a:pt x="91809" y="16475"/>
                </a:cubicBezTo>
                <a:cubicBezTo>
                  <a:pt x="94659" y="16411"/>
                  <a:pt x="97509" y="16190"/>
                  <a:pt x="100328" y="15905"/>
                </a:cubicBezTo>
                <a:cubicBezTo>
                  <a:pt x="101373" y="15810"/>
                  <a:pt x="102323" y="15588"/>
                  <a:pt x="103178" y="14891"/>
                </a:cubicBezTo>
                <a:cubicBezTo>
                  <a:pt x="106408" y="12231"/>
                  <a:pt x="107168" y="4504"/>
                  <a:pt x="101246" y="2382"/>
                </a:cubicBezTo>
                <a:cubicBezTo>
                  <a:pt x="100328" y="2034"/>
                  <a:pt x="99378" y="2034"/>
                  <a:pt x="98459" y="1812"/>
                </a:cubicBezTo>
                <a:cubicBezTo>
                  <a:pt x="96369" y="1337"/>
                  <a:pt x="94247" y="989"/>
                  <a:pt x="92157" y="894"/>
                </a:cubicBezTo>
                <a:cubicBezTo>
                  <a:pt x="87344" y="672"/>
                  <a:pt x="36705" y="102"/>
                  <a:pt x="31891" y="7"/>
                </a:cubicBezTo>
                <a:cubicBezTo>
                  <a:pt x="31605" y="3"/>
                  <a:pt x="31319" y="0"/>
                  <a:pt x="31034" y="0"/>
                </a:cubicBezTo>
                <a:close/>
              </a:path>
            </a:pathLst>
          </a:custGeom>
          <a:solidFill>
            <a:srgbClr val="5BCF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Payments Gateway</a:t>
            </a:r>
          </a:p>
        </p:txBody>
      </p:sp>
      <p:sp>
        <p:nvSpPr>
          <p:cNvPr id="6" name="Google Shape;192;p14">
            <a:extLst>
              <a:ext uri="{FF2B5EF4-FFF2-40B4-BE49-F238E27FC236}">
                <a16:creationId xmlns:a16="http://schemas.microsoft.com/office/drawing/2014/main" id="{CAB32576-72CD-B1A2-9866-08AC9DCA2E04}"/>
              </a:ext>
            </a:extLst>
          </p:cNvPr>
          <p:cNvSpPr/>
          <p:nvPr/>
        </p:nvSpPr>
        <p:spPr>
          <a:xfrm>
            <a:off x="549020" y="652636"/>
            <a:ext cx="1058324" cy="271436"/>
          </a:xfrm>
          <a:custGeom>
            <a:avLst/>
            <a:gdLst/>
            <a:ahLst/>
            <a:cxnLst/>
            <a:rect l="l" t="t" r="r" b="b"/>
            <a:pathLst>
              <a:path w="107169" h="16698" extrusionOk="0">
                <a:moveTo>
                  <a:pt x="1425" y="8716"/>
                </a:moveTo>
                <a:lnTo>
                  <a:pt x="1425" y="8716"/>
                </a:lnTo>
                <a:cubicBezTo>
                  <a:pt x="1520" y="9698"/>
                  <a:pt x="1394" y="10553"/>
                  <a:pt x="1520" y="11376"/>
                </a:cubicBezTo>
                <a:cubicBezTo>
                  <a:pt x="1647" y="12168"/>
                  <a:pt x="2090" y="12833"/>
                  <a:pt x="2502" y="13625"/>
                </a:cubicBezTo>
                <a:cubicBezTo>
                  <a:pt x="1109" y="12611"/>
                  <a:pt x="665" y="10774"/>
                  <a:pt x="1425" y="8716"/>
                </a:cubicBezTo>
                <a:close/>
                <a:moveTo>
                  <a:pt x="82687" y="1196"/>
                </a:moveTo>
                <a:cubicBezTo>
                  <a:pt x="82963" y="1196"/>
                  <a:pt x="83237" y="1200"/>
                  <a:pt x="83512" y="1210"/>
                </a:cubicBezTo>
                <a:cubicBezTo>
                  <a:pt x="86235" y="1337"/>
                  <a:pt x="88990" y="1432"/>
                  <a:pt x="91746" y="1495"/>
                </a:cubicBezTo>
                <a:cubicBezTo>
                  <a:pt x="94057" y="1559"/>
                  <a:pt x="96369" y="2034"/>
                  <a:pt x="98649" y="2477"/>
                </a:cubicBezTo>
                <a:cubicBezTo>
                  <a:pt x="98966" y="2540"/>
                  <a:pt x="99283" y="2572"/>
                  <a:pt x="99599" y="2604"/>
                </a:cubicBezTo>
                <a:cubicBezTo>
                  <a:pt x="102545" y="2762"/>
                  <a:pt x="104508" y="6214"/>
                  <a:pt x="103241" y="8811"/>
                </a:cubicBezTo>
                <a:cubicBezTo>
                  <a:pt x="102861" y="9634"/>
                  <a:pt x="102735" y="10553"/>
                  <a:pt x="102165" y="11281"/>
                </a:cubicBezTo>
                <a:cubicBezTo>
                  <a:pt x="100708" y="13181"/>
                  <a:pt x="98649" y="13783"/>
                  <a:pt x="96496" y="14036"/>
                </a:cubicBezTo>
                <a:cubicBezTo>
                  <a:pt x="87629" y="15050"/>
                  <a:pt x="32936" y="14828"/>
                  <a:pt x="24037" y="14891"/>
                </a:cubicBezTo>
                <a:cubicBezTo>
                  <a:pt x="19431" y="14891"/>
                  <a:pt x="14824" y="15022"/>
                  <a:pt x="10194" y="15022"/>
                </a:cubicBezTo>
                <a:cubicBezTo>
                  <a:pt x="9731" y="15022"/>
                  <a:pt x="9268" y="15021"/>
                  <a:pt x="8804" y="15018"/>
                </a:cubicBezTo>
                <a:cubicBezTo>
                  <a:pt x="7601" y="15018"/>
                  <a:pt x="6429" y="14955"/>
                  <a:pt x="5226" y="14701"/>
                </a:cubicBezTo>
                <a:cubicBezTo>
                  <a:pt x="3642" y="14353"/>
                  <a:pt x="2312" y="12801"/>
                  <a:pt x="2090" y="11091"/>
                </a:cubicBezTo>
                <a:cubicBezTo>
                  <a:pt x="1774" y="8526"/>
                  <a:pt x="2692" y="6341"/>
                  <a:pt x="4022" y="4314"/>
                </a:cubicBezTo>
                <a:cubicBezTo>
                  <a:pt x="4846" y="3079"/>
                  <a:pt x="6239" y="2794"/>
                  <a:pt x="7569" y="2572"/>
                </a:cubicBezTo>
                <a:cubicBezTo>
                  <a:pt x="8994" y="2319"/>
                  <a:pt x="10419" y="2224"/>
                  <a:pt x="11876" y="2097"/>
                </a:cubicBezTo>
                <a:lnTo>
                  <a:pt x="11876" y="2097"/>
                </a:lnTo>
                <a:cubicBezTo>
                  <a:pt x="11306" y="2509"/>
                  <a:pt x="10609" y="2509"/>
                  <a:pt x="10039" y="3015"/>
                </a:cubicBezTo>
                <a:cubicBezTo>
                  <a:pt x="10187" y="3180"/>
                  <a:pt x="10344" y="3233"/>
                  <a:pt x="10505" y="3233"/>
                </a:cubicBezTo>
                <a:cubicBezTo>
                  <a:pt x="10653" y="3233"/>
                  <a:pt x="10806" y="3188"/>
                  <a:pt x="10958" y="3142"/>
                </a:cubicBezTo>
                <a:cubicBezTo>
                  <a:pt x="15771" y="1654"/>
                  <a:pt x="20743" y="1590"/>
                  <a:pt x="25715" y="1274"/>
                </a:cubicBezTo>
                <a:cubicBezTo>
                  <a:pt x="26265" y="1242"/>
                  <a:pt x="28115" y="1228"/>
                  <a:pt x="30826" y="1228"/>
                </a:cubicBezTo>
                <a:cubicBezTo>
                  <a:pt x="44214" y="1228"/>
                  <a:pt x="78614" y="1570"/>
                  <a:pt x="81326" y="1780"/>
                </a:cubicBezTo>
                <a:cubicBezTo>
                  <a:pt x="81374" y="1792"/>
                  <a:pt x="81422" y="1804"/>
                  <a:pt x="81467" y="1804"/>
                </a:cubicBezTo>
                <a:cubicBezTo>
                  <a:pt x="81540" y="1804"/>
                  <a:pt x="81604" y="1772"/>
                  <a:pt x="81643" y="1654"/>
                </a:cubicBezTo>
                <a:cubicBezTo>
                  <a:pt x="81580" y="1337"/>
                  <a:pt x="81200" y="1527"/>
                  <a:pt x="81010" y="1210"/>
                </a:cubicBezTo>
                <a:cubicBezTo>
                  <a:pt x="81580" y="1210"/>
                  <a:pt x="82136" y="1196"/>
                  <a:pt x="82687" y="1196"/>
                </a:cubicBezTo>
                <a:close/>
                <a:moveTo>
                  <a:pt x="31034" y="0"/>
                </a:moveTo>
                <a:cubicBezTo>
                  <a:pt x="27143" y="0"/>
                  <a:pt x="23278" y="392"/>
                  <a:pt x="19413" y="894"/>
                </a:cubicBezTo>
                <a:cubicBezTo>
                  <a:pt x="15645" y="1400"/>
                  <a:pt x="11844" y="1369"/>
                  <a:pt x="8076" y="1844"/>
                </a:cubicBezTo>
                <a:cubicBezTo>
                  <a:pt x="6492" y="2065"/>
                  <a:pt x="4941" y="2414"/>
                  <a:pt x="3769" y="3617"/>
                </a:cubicBezTo>
                <a:cubicBezTo>
                  <a:pt x="3674" y="3712"/>
                  <a:pt x="3547" y="3807"/>
                  <a:pt x="3515" y="3807"/>
                </a:cubicBezTo>
                <a:cubicBezTo>
                  <a:pt x="3352" y="3683"/>
                  <a:pt x="3224" y="3633"/>
                  <a:pt x="3120" y="3633"/>
                </a:cubicBezTo>
                <a:cubicBezTo>
                  <a:pt x="2800" y="3633"/>
                  <a:pt x="2717" y="4107"/>
                  <a:pt x="2597" y="4346"/>
                </a:cubicBezTo>
                <a:cubicBezTo>
                  <a:pt x="1679" y="5897"/>
                  <a:pt x="1014" y="7576"/>
                  <a:pt x="602" y="9349"/>
                </a:cubicBezTo>
                <a:cubicBezTo>
                  <a:pt x="0" y="12104"/>
                  <a:pt x="1235" y="14226"/>
                  <a:pt x="3832" y="15081"/>
                </a:cubicBezTo>
                <a:cubicBezTo>
                  <a:pt x="4782" y="15398"/>
                  <a:pt x="5764" y="15588"/>
                  <a:pt x="6777" y="15588"/>
                </a:cubicBezTo>
                <a:cubicBezTo>
                  <a:pt x="12193" y="15588"/>
                  <a:pt x="17608" y="15588"/>
                  <a:pt x="23055" y="15461"/>
                </a:cubicBezTo>
                <a:cubicBezTo>
                  <a:pt x="23638" y="15449"/>
                  <a:pt x="24667" y="15443"/>
                  <a:pt x="26056" y="15443"/>
                </a:cubicBezTo>
                <a:cubicBezTo>
                  <a:pt x="34819" y="15443"/>
                  <a:pt x="57875" y="15659"/>
                  <a:pt x="73000" y="15659"/>
                </a:cubicBezTo>
                <a:cubicBezTo>
                  <a:pt x="79727" y="15659"/>
                  <a:pt x="84886" y="15616"/>
                  <a:pt x="86520" y="15493"/>
                </a:cubicBezTo>
                <a:cubicBezTo>
                  <a:pt x="90067" y="15208"/>
                  <a:pt x="93614" y="15113"/>
                  <a:pt x="97129" y="14543"/>
                </a:cubicBezTo>
                <a:cubicBezTo>
                  <a:pt x="101785" y="13751"/>
                  <a:pt x="104033" y="11218"/>
                  <a:pt x="104191" y="6404"/>
                </a:cubicBezTo>
                <a:cubicBezTo>
                  <a:pt x="104223" y="5739"/>
                  <a:pt x="103875" y="5169"/>
                  <a:pt x="103685" y="4567"/>
                </a:cubicBezTo>
                <a:lnTo>
                  <a:pt x="103685" y="4567"/>
                </a:lnTo>
                <a:cubicBezTo>
                  <a:pt x="103843" y="4694"/>
                  <a:pt x="103970" y="4821"/>
                  <a:pt x="104065" y="4947"/>
                </a:cubicBezTo>
                <a:cubicBezTo>
                  <a:pt x="104191" y="5106"/>
                  <a:pt x="104286" y="5264"/>
                  <a:pt x="104350" y="5422"/>
                </a:cubicBezTo>
                <a:cubicBezTo>
                  <a:pt x="105363" y="8178"/>
                  <a:pt x="105458" y="10869"/>
                  <a:pt x="103716" y="13403"/>
                </a:cubicBezTo>
                <a:cubicBezTo>
                  <a:pt x="102956" y="14480"/>
                  <a:pt x="101975" y="15145"/>
                  <a:pt x="100708" y="15240"/>
                </a:cubicBezTo>
                <a:cubicBezTo>
                  <a:pt x="98427" y="15453"/>
                  <a:pt x="96175" y="15812"/>
                  <a:pt x="93896" y="15812"/>
                </a:cubicBezTo>
                <a:cubicBezTo>
                  <a:pt x="93802" y="15812"/>
                  <a:pt x="93708" y="15811"/>
                  <a:pt x="93614" y="15810"/>
                </a:cubicBezTo>
                <a:cubicBezTo>
                  <a:pt x="93456" y="15808"/>
                  <a:pt x="93297" y="15808"/>
                  <a:pt x="93139" y="15808"/>
                </a:cubicBezTo>
                <a:cubicBezTo>
                  <a:pt x="89307" y="15808"/>
                  <a:pt x="85474" y="16164"/>
                  <a:pt x="81611" y="16316"/>
                </a:cubicBezTo>
                <a:cubicBezTo>
                  <a:pt x="80463" y="16373"/>
                  <a:pt x="76325" y="16397"/>
                  <a:pt x="70727" y="16397"/>
                </a:cubicBezTo>
                <a:cubicBezTo>
                  <a:pt x="54409" y="16397"/>
                  <a:pt x="25675" y="16196"/>
                  <a:pt x="22327" y="16031"/>
                </a:cubicBezTo>
                <a:cubicBezTo>
                  <a:pt x="19081" y="15899"/>
                  <a:pt x="15820" y="15843"/>
                  <a:pt x="12565" y="15843"/>
                </a:cubicBezTo>
                <a:cubicBezTo>
                  <a:pt x="11151" y="15843"/>
                  <a:pt x="9739" y="15854"/>
                  <a:pt x="8329" y="15873"/>
                </a:cubicBezTo>
                <a:cubicBezTo>
                  <a:pt x="8168" y="15873"/>
                  <a:pt x="8003" y="15864"/>
                  <a:pt x="7836" y="15864"/>
                </a:cubicBezTo>
                <a:cubicBezTo>
                  <a:pt x="7446" y="15864"/>
                  <a:pt x="7040" y="15911"/>
                  <a:pt x="6619" y="16221"/>
                </a:cubicBezTo>
                <a:cubicBezTo>
                  <a:pt x="6988" y="16365"/>
                  <a:pt x="7316" y="16402"/>
                  <a:pt x="7614" y="16402"/>
                </a:cubicBezTo>
                <a:cubicBezTo>
                  <a:pt x="7777" y="16402"/>
                  <a:pt x="7930" y="16391"/>
                  <a:pt x="8076" y="16380"/>
                </a:cubicBezTo>
                <a:cubicBezTo>
                  <a:pt x="8994" y="16373"/>
                  <a:pt x="9912" y="16369"/>
                  <a:pt x="10830" y="16369"/>
                </a:cubicBezTo>
                <a:cubicBezTo>
                  <a:pt x="13996" y="16369"/>
                  <a:pt x="17157" y="16415"/>
                  <a:pt x="20300" y="16538"/>
                </a:cubicBezTo>
                <a:cubicBezTo>
                  <a:pt x="22375" y="16641"/>
                  <a:pt x="24449" y="16697"/>
                  <a:pt x="26519" y="16697"/>
                </a:cubicBezTo>
                <a:cubicBezTo>
                  <a:pt x="28272" y="16697"/>
                  <a:pt x="30021" y="16657"/>
                  <a:pt x="31764" y="16570"/>
                </a:cubicBezTo>
                <a:cubicBezTo>
                  <a:pt x="33488" y="16489"/>
                  <a:pt x="41241" y="16467"/>
                  <a:pt x="50648" y="16467"/>
                </a:cubicBezTo>
                <a:cubicBezTo>
                  <a:pt x="62079" y="16467"/>
                  <a:pt x="75953" y="16500"/>
                  <a:pt x="84417" y="16500"/>
                </a:cubicBezTo>
                <a:cubicBezTo>
                  <a:pt x="88182" y="16500"/>
                  <a:pt x="90877" y="16493"/>
                  <a:pt x="91809" y="16475"/>
                </a:cubicBezTo>
                <a:cubicBezTo>
                  <a:pt x="94659" y="16411"/>
                  <a:pt x="97509" y="16190"/>
                  <a:pt x="100328" y="15905"/>
                </a:cubicBezTo>
                <a:cubicBezTo>
                  <a:pt x="101373" y="15810"/>
                  <a:pt x="102323" y="15588"/>
                  <a:pt x="103178" y="14891"/>
                </a:cubicBezTo>
                <a:cubicBezTo>
                  <a:pt x="106408" y="12231"/>
                  <a:pt x="107168" y="4504"/>
                  <a:pt x="101246" y="2382"/>
                </a:cubicBezTo>
                <a:cubicBezTo>
                  <a:pt x="100328" y="2034"/>
                  <a:pt x="99378" y="2034"/>
                  <a:pt x="98459" y="1812"/>
                </a:cubicBezTo>
                <a:cubicBezTo>
                  <a:pt x="96369" y="1337"/>
                  <a:pt x="94247" y="989"/>
                  <a:pt x="92157" y="894"/>
                </a:cubicBezTo>
                <a:cubicBezTo>
                  <a:pt x="87344" y="672"/>
                  <a:pt x="36705" y="102"/>
                  <a:pt x="31891" y="7"/>
                </a:cubicBezTo>
                <a:cubicBezTo>
                  <a:pt x="31605" y="3"/>
                  <a:pt x="31319" y="0"/>
                  <a:pt x="31034" y="0"/>
                </a:cubicBezTo>
                <a:close/>
              </a:path>
            </a:pathLst>
          </a:custGeom>
          <a:solidFill>
            <a:srgbClr val="5BCF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New Feature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885EE40-5047-466C-7CB1-80D68604B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933" y="735805"/>
            <a:ext cx="5866066" cy="387952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2AA4636-AECF-5D39-9CA9-A816410AF4FD}"/>
              </a:ext>
            </a:extLst>
          </p:cNvPr>
          <p:cNvSpPr txBox="1"/>
          <p:nvPr/>
        </p:nvSpPr>
        <p:spPr>
          <a:xfrm>
            <a:off x="549020" y="1293510"/>
            <a:ext cx="260851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i="0" dirty="0">
                <a:solidFill>
                  <a:srgbClr val="292929"/>
                </a:solidFill>
                <a:effectLst/>
                <a:latin typeface="source-serif-pro"/>
              </a:rPr>
              <a:t>Step 1: Select settle balance</a:t>
            </a:r>
          </a:p>
          <a:p>
            <a:pPr algn="l"/>
            <a:r>
              <a:rPr lang="en-IN" i="0" dirty="0">
                <a:solidFill>
                  <a:srgbClr val="292929"/>
                </a:solidFill>
                <a:effectLst/>
                <a:latin typeface="source-serif-pro"/>
              </a:rPr>
              <a:t>Step 2: Select the preferred payment method</a:t>
            </a:r>
          </a:p>
          <a:p>
            <a:pPr algn="l"/>
            <a:r>
              <a:rPr lang="en-IN" i="0" dirty="0">
                <a:solidFill>
                  <a:srgbClr val="292929"/>
                </a:solidFill>
                <a:effectLst/>
                <a:latin typeface="source-serif-pro"/>
              </a:rPr>
              <a:t>Step 3: Confirms the mobile no</a:t>
            </a:r>
          </a:p>
          <a:p>
            <a:pPr algn="l"/>
            <a:r>
              <a:rPr lang="en-IN" i="0" dirty="0">
                <a:solidFill>
                  <a:srgbClr val="292929"/>
                </a:solidFill>
                <a:effectLst/>
                <a:latin typeface="source-serif-pro"/>
              </a:rPr>
              <a:t>Step 4: Make the payment</a:t>
            </a:r>
          </a:p>
          <a:p>
            <a:pPr algn="l"/>
            <a:r>
              <a:rPr lang="en-IN" i="0" dirty="0">
                <a:solidFill>
                  <a:srgbClr val="292929"/>
                </a:solidFill>
                <a:effectLst/>
                <a:latin typeface="source-serif-pro"/>
              </a:rPr>
              <a:t>Step 4: Relax</a:t>
            </a:r>
          </a:p>
        </p:txBody>
      </p:sp>
    </p:spTree>
    <p:extLst>
      <p:ext uri="{BB962C8B-B14F-4D97-AF65-F5344CB8AC3E}">
        <p14:creationId xmlns:p14="http://schemas.microsoft.com/office/powerpoint/2010/main" val="975437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2C0A26-7F39-AEB3-3544-A8692A584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669" y="1086371"/>
            <a:ext cx="6044661" cy="2323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ED3816-5119-433C-C51C-43BA74FC0B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49" r="-1"/>
          <a:stretch/>
        </p:blipFill>
        <p:spPr>
          <a:xfrm>
            <a:off x="1" y="21433"/>
            <a:ext cx="428624" cy="925830"/>
          </a:xfrm>
          <a:prstGeom prst="rect">
            <a:avLst/>
          </a:prstGeom>
        </p:spPr>
      </p:pic>
      <p:sp>
        <p:nvSpPr>
          <p:cNvPr id="5" name="Google Shape;192;p14">
            <a:extLst>
              <a:ext uri="{FF2B5EF4-FFF2-40B4-BE49-F238E27FC236}">
                <a16:creationId xmlns:a16="http://schemas.microsoft.com/office/drawing/2014/main" id="{60ABCE7A-364F-3887-94B6-331A5E886257}"/>
              </a:ext>
            </a:extLst>
          </p:cNvPr>
          <p:cNvSpPr/>
          <p:nvPr/>
        </p:nvSpPr>
        <p:spPr>
          <a:xfrm>
            <a:off x="549020" y="283198"/>
            <a:ext cx="1915574" cy="369438"/>
          </a:xfrm>
          <a:custGeom>
            <a:avLst/>
            <a:gdLst/>
            <a:ahLst/>
            <a:cxnLst/>
            <a:rect l="l" t="t" r="r" b="b"/>
            <a:pathLst>
              <a:path w="107169" h="16698" extrusionOk="0">
                <a:moveTo>
                  <a:pt x="1425" y="8716"/>
                </a:moveTo>
                <a:lnTo>
                  <a:pt x="1425" y="8716"/>
                </a:lnTo>
                <a:cubicBezTo>
                  <a:pt x="1520" y="9698"/>
                  <a:pt x="1394" y="10553"/>
                  <a:pt x="1520" y="11376"/>
                </a:cubicBezTo>
                <a:cubicBezTo>
                  <a:pt x="1647" y="12168"/>
                  <a:pt x="2090" y="12833"/>
                  <a:pt x="2502" y="13625"/>
                </a:cubicBezTo>
                <a:cubicBezTo>
                  <a:pt x="1109" y="12611"/>
                  <a:pt x="665" y="10774"/>
                  <a:pt x="1425" y="8716"/>
                </a:cubicBezTo>
                <a:close/>
                <a:moveTo>
                  <a:pt x="82687" y="1196"/>
                </a:moveTo>
                <a:cubicBezTo>
                  <a:pt x="82963" y="1196"/>
                  <a:pt x="83237" y="1200"/>
                  <a:pt x="83512" y="1210"/>
                </a:cubicBezTo>
                <a:cubicBezTo>
                  <a:pt x="86235" y="1337"/>
                  <a:pt x="88990" y="1432"/>
                  <a:pt x="91746" y="1495"/>
                </a:cubicBezTo>
                <a:cubicBezTo>
                  <a:pt x="94057" y="1559"/>
                  <a:pt x="96369" y="2034"/>
                  <a:pt x="98649" y="2477"/>
                </a:cubicBezTo>
                <a:cubicBezTo>
                  <a:pt x="98966" y="2540"/>
                  <a:pt x="99283" y="2572"/>
                  <a:pt x="99599" y="2604"/>
                </a:cubicBezTo>
                <a:cubicBezTo>
                  <a:pt x="102545" y="2762"/>
                  <a:pt x="104508" y="6214"/>
                  <a:pt x="103241" y="8811"/>
                </a:cubicBezTo>
                <a:cubicBezTo>
                  <a:pt x="102861" y="9634"/>
                  <a:pt x="102735" y="10553"/>
                  <a:pt x="102165" y="11281"/>
                </a:cubicBezTo>
                <a:cubicBezTo>
                  <a:pt x="100708" y="13181"/>
                  <a:pt x="98649" y="13783"/>
                  <a:pt x="96496" y="14036"/>
                </a:cubicBezTo>
                <a:cubicBezTo>
                  <a:pt x="87629" y="15050"/>
                  <a:pt x="32936" y="14828"/>
                  <a:pt x="24037" y="14891"/>
                </a:cubicBezTo>
                <a:cubicBezTo>
                  <a:pt x="19431" y="14891"/>
                  <a:pt x="14824" y="15022"/>
                  <a:pt x="10194" y="15022"/>
                </a:cubicBezTo>
                <a:cubicBezTo>
                  <a:pt x="9731" y="15022"/>
                  <a:pt x="9268" y="15021"/>
                  <a:pt x="8804" y="15018"/>
                </a:cubicBezTo>
                <a:cubicBezTo>
                  <a:pt x="7601" y="15018"/>
                  <a:pt x="6429" y="14955"/>
                  <a:pt x="5226" y="14701"/>
                </a:cubicBezTo>
                <a:cubicBezTo>
                  <a:pt x="3642" y="14353"/>
                  <a:pt x="2312" y="12801"/>
                  <a:pt x="2090" y="11091"/>
                </a:cubicBezTo>
                <a:cubicBezTo>
                  <a:pt x="1774" y="8526"/>
                  <a:pt x="2692" y="6341"/>
                  <a:pt x="4022" y="4314"/>
                </a:cubicBezTo>
                <a:cubicBezTo>
                  <a:pt x="4846" y="3079"/>
                  <a:pt x="6239" y="2794"/>
                  <a:pt x="7569" y="2572"/>
                </a:cubicBezTo>
                <a:cubicBezTo>
                  <a:pt x="8994" y="2319"/>
                  <a:pt x="10419" y="2224"/>
                  <a:pt x="11876" y="2097"/>
                </a:cubicBezTo>
                <a:lnTo>
                  <a:pt x="11876" y="2097"/>
                </a:lnTo>
                <a:cubicBezTo>
                  <a:pt x="11306" y="2509"/>
                  <a:pt x="10609" y="2509"/>
                  <a:pt x="10039" y="3015"/>
                </a:cubicBezTo>
                <a:cubicBezTo>
                  <a:pt x="10187" y="3180"/>
                  <a:pt x="10344" y="3233"/>
                  <a:pt x="10505" y="3233"/>
                </a:cubicBezTo>
                <a:cubicBezTo>
                  <a:pt x="10653" y="3233"/>
                  <a:pt x="10806" y="3188"/>
                  <a:pt x="10958" y="3142"/>
                </a:cubicBezTo>
                <a:cubicBezTo>
                  <a:pt x="15771" y="1654"/>
                  <a:pt x="20743" y="1590"/>
                  <a:pt x="25715" y="1274"/>
                </a:cubicBezTo>
                <a:cubicBezTo>
                  <a:pt x="26265" y="1242"/>
                  <a:pt x="28115" y="1228"/>
                  <a:pt x="30826" y="1228"/>
                </a:cubicBezTo>
                <a:cubicBezTo>
                  <a:pt x="44214" y="1228"/>
                  <a:pt x="78614" y="1570"/>
                  <a:pt x="81326" y="1780"/>
                </a:cubicBezTo>
                <a:cubicBezTo>
                  <a:pt x="81374" y="1792"/>
                  <a:pt x="81422" y="1804"/>
                  <a:pt x="81467" y="1804"/>
                </a:cubicBezTo>
                <a:cubicBezTo>
                  <a:pt x="81540" y="1804"/>
                  <a:pt x="81604" y="1772"/>
                  <a:pt x="81643" y="1654"/>
                </a:cubicBezTo>
                <a:cubicBezTo>
                  <a:pt x="81580" y="1337"/>
                  <a:pt x="81200" y="1527"/>
                  <a:pt x="81010" y="1210"/>
                </a:cubicBezTo>
                <a:cubicBezTo>
                  <a:pt x="81580" y="1210"/>
                  <a:pt x="82136" y="1196"/>
                  <a:pt x="82687" y="1196"/>
                </a:cubicBezTo>
                <a:close/>
                <a:moveTo>
                  <a:pt x="31034" y="0"/>
                </a:moveTo>
                <a:cubicBezTo>
                  <a:pt x="27143" y="0"/>
                  <a:pt x="23278" y="392"/>
                  <a:pt x="19413" y="894"/>
                </a:cubicBezTo>
                <a:cubicBezTo>
                  <a:pt x="15645" y="1400"/>
                  <a:pt x="11844" y="1369"/>
                  <a:pt x="8076" y="1844"/>
                </a:cubicBezTo>
                <a:cubicBezTo>
                  <a:pt x="6492" y="2065"/>
                  <a:pt x="4941" y="2414"/>
                  <a:pt x="3769" y="3617"/>
                </a:cubicBezTo>
                <a:cubicBezTo>
                  <a:pt x="3674" y="3712"/>
                  <a:pt x="3547" y="3807"/>
                  <a:pt x="3515" y="3807"/>
                </a:cubicBezTo>
                <a:cubicBezTo>
                  <a:pt x="3352" y="3683"/>
                  <a:pt x="3224" y="3633"/>
                  <a:pt x="3120" y="3633"/>
                </a:cubicBezTo>
                <a:cubicBezTo>
                  <a:pt x="2800" y="3633"/>
                  <a:pt x="2717" y="4107"/>
                  <a:pt x="2597" y="4346"/>
                </a:cubicBezTo>
                <a:cubicBezTo>
                  <a:pt x="1679" y="5897"/>
                  <a:pt x="1014" y="7576"/>
                  <a:pt x="602" y="9349"/>
                </a:cubicBezTo>
                <a:cubicBezTo>
                  <a:pt x="0" y="12104"/>
                  <a:pt x="1235" y="14226"/>
                  <a:pt x="3832" y="15081"/>
                </a:cubicBezTo>
                <a:cubicBezTo>
                  <a:pt x="4782" y="15398"/>
                  <a:pt x="5764" y="15588"/>
                  <a:pt x="6777" y="15588"/>
                </a:cubicBezTo>
                <a:cubicBezTo>
                  <a:pt x="12193" y="15588"/>
                  <a:pt x="17608" y="15588"/>
                  <a:pt x="23055" y="15461"/>
                </a:cubicBezTo>
                <a:cubicBezTo>
                  <a:pt x="23638" y="15449"/>
                  <a:pt x="24667" y="15443"/>
                  <a:pt x="26056" y="15443"/>
                </a:cubicBezTo>
                <a:cubicBezTo>
                  <a:pt x="34819" y="15443"/>
                  <a:pt x="57875" y="15659"/>
                  <a:pt x="73000" y="15659"/>
                </a:cubicBezTo>
                <a:cubicBezTo>
                  <a:pt x="79727" y="15659"/>
                  <a:pt x="84886" y="15616"/>
                  <a:pt x="86520" y="15493"/>
                </a:cubicBezTo>
                <a:cubicBezTo>
                  <a:pt x="90067" y="15208"/>
                  <a:pt x="93614" y="15113"/>
                  <a:pt x="97129" y="14543"/>
                </a:cubicBezTo>
                <a:cubicBezTo>
                  <a:pt x="101785" y="13751"/>
                  <a:pt x="104033" y="11218"/>
                  <a:pt x="104191" y="6404"/>
                </a:cubicBezTo>
                <a:cubicBezTo>
                  <a:pt x="104223" y="5739"/>
                  <a:pt x="103875" y="5169"/>
                  <a:pt x="103685" y="4567"/>
                </a:cubicBezTo>
                <a:lnTo>
                  <a:pt x="103685" y="4567"/>
                </a:lnTo>
                <a:cubicBezTo>
                  <a:pt x="103843" y="4694"/>
                  <a:pt x="103970" y="4821"/>
                  <a:pt x="104065" y="4947"/>
                </a:cubicBezTo>
                <a:cubicBezTo>
                  <a:pt x="104191" y="5106"/>
                  <a:pt x="104286" y="5264"/>
                  <a:pt x="104350" y="5422"/>
                </a:cubicBezTo>
                <a:cubicBezTo>
                  <a:pt x="105363" y="8178"/>
                  <a:pt x="105458" y="10869"/>
                  <a:pt x="103716" y="13403"/>
                </a:cubicBezTo>
                <a:cubicBezTo>
                  <a:pt x="102956" y="14480"/>
                  <a:pt x="101975" y="15145"/>
                  <a:pt x="100708" y="15240"/>
                </a:cubicBezTo>
                <a:cubicBezTo>
                  <a:pt x="98427" y="15453"/>
                  <a:pt x="96175" y="15812"/>
                  <a:pt x="93896" y="15812"/>
                </a:cubicBezTo>
                <a:cubicBezTo>
                  <a:pt x="93802" y="15812"/>
                  <a:pt x="93708" y="15811"/>
                  <a:pt x="93614" y="15810"/>
                </a:cubicBezTo>
                <a:cubicBezTo>
                  <a:pt x="93456" y="15808"/>
                  <a:pt x="93297" y="15808"/>
                  <a:pt x="93139" y="15808"/>
                </a:cubicBezTo>
                <a:cubicBezTo>
                  <a:pt x="89307" y="15808"/>
                  <a:pt x="85474" y="16164"/>
                  <a:pt x="81611" y="16316"/>
                </a:cubicBezTo>
                <a:cubicBezTo>
                  <a:pt x="80463" y="16373"/>
                  <a:pt x="76325" y="16397"/>
                  <a:pt x="70727" y="16397"/>
                </a:cubicBezTo>
                <a:cubicBezTo>
                  <a:pt x="54409" y="16397"/>
                  <a:pt x="25675" y="16196"/>
                  <a:pt x="22327" y="16031"/>
                </a:cubicBezTo>
                <a:cubicBezTo>
                  <a:pt x="19081" y="15899"/>
                  <a:pt x="15820" y="15843"/>
                  <a:pt x="12565" y="15843"/>
                </a:cubicBezTo>
                <a:cubicBezTo>
                  <a:pt x="11151" y="15843"/>
                  <a:pt x="9739" y="15854"/>
                  <a:pt x="8329" y="15873"/>
                </a:cubicBezTo>
                <a:cubicBezTo>
                  <a:pt x="8168" y="15873"/>
                  <a:pt x="8003" y="15864"/>
                  <a:pt x="7836" y="15864"/>
                </a:cubicBezTo>
                <a:cubicBezTo>
                  <a:pt x="7446" y="15864"/>
                  <a:pt x="7040" y="15911"/>
                  <a:pt x="6619" y="16221"/>
                </a:cubicBezTo>
                <a:cubicBezTo>
                  <a:pt x="6988" y="16365"/>
                  <a:pt x="7316" y="16402"/>
                  <a:pt x="7614" y="16402"/>
                </a:cubicBezTo>
                <a:cubicBezTo>
                  <a:pt x="7777" y="16402"/>
                  <a:pt x="7930" y="16391"/>
                  <a:pt x="8076" y="16380"/>
                </a:cubicBezTo>
                <a:cubicBezTo>
                  <a:pt x="8994" y="16373"/>
                  <a:pt x="9912" y="16369"/>
                  <a:pt x="10830" y="16369"/>
                </a:cubicBezTo>
                <a:cubicBezTo>
                  <a:pt x="13996" y="16369"/>
                  <a:pt x="17157" y="16415"/>
                  <a:pt x="20300" y="16538"/>
                </a:cubicBezTo>
                <a:cubicBezTo>
                  <a:pt x="22375" y="16641"/>
                  <a:pt x="24449" y="16697"/>
                  <a:pt x="26519" y="16697"/>
                </a:cubicBezTo>
                <a:cubicBezTo>
                  <a:pt x="28272" y="16697"/>
                  <a:pt x="30021" y="16657"/>
                  <a:pt x="31764" y="16570"/>
                </a:cubicBezTo>
                <a:cubicBezTo>
                  <a:pt x="33488" y="16489"/>
                  <a:pt x="41241" y="16467"/>
                  <a:pt x="50648" y="16467"/>
                </a:cubicBezTo>
                <a:cubicBezTo>
                  <a:pt x="62079" y="16467"/>
                  <a:pt x="75953" y="16500"/>
                  <a:pt x="84417" y="16500"/>
                </a:cubicBezTo>
                <a:cubicBezTo>
                  <a:pt x="88182" y="16500"/>
                  <a:pt x="90877" y="16493"/>
                  <a:pt x="91809" y="16475"/>
                </a:cubicBezTo>
                <a:cubicBezTo>
                  <a:pt x="94659" y="16411"/>
                  <a:pt x="97509" y="16190"/>
                  <a:pt x="100328" y="15905"/>
                </a:cubicBezTo>
                <a:cubicBezTo>
                  <a:pt x="101373" y="15810"/>
                  <a:pt x="102323" y="15588"/>
                  <a:pt x="103178" y="14891"/>
                </a:cubicBezTo>
                <a:cubicBezTo>
                  <a:pt x="106408" y="12231"/>
                  <a:pt x="107168" y="4504"/>
                  <a:pt x="101246" y="2382"/>
                </a:cubicBezTo>
                <a:cubicBezTo>
                  <a:pt x="100328" y="2034"/>
                  <a:pt x="99378" y="2034"/>
                  <a:pt x="98459" y="1812"/>
                </a:cubicBezTo>
                <a:cubicBezTo>
                  <a:pt x="96369" y="1337"/>
                  <a:pt x="94247" y="989"/>
                  <a:pt x="92157" y="894"/>
                </a:cubicBezTo>
                <a:cubicBezTo>
                  <a:pt x="87344" y="672"/>
                  <a:pt x="36705" y="102"/>
                  <a:pt x="31891" y="7"/>
                </a:cubicBezTo>
                <a:cubicBezTo>
                  <a:pt x="31605" y="3"/>
                  <a:pt x="31319" y="0"/>
                  <a:pt x="31034" y="0"/>
                </a:cubicBezTo>
                <a:close/>
              </a:path>
            </a:pathLst>
          </a:custGeom>
          <a:solidFill>
            <a:srgbClr val="5BCF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 err="1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Splitwise</a:t>
            </a:r>
            <a:r>
              <a:rPr lang="en-IN" sz="2400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 2.0</a:t>
            </a:r>
          </a:p>
        </p:txBody>
      </p:sp>
      <p:sp>
        <p:nvSpPr>
          <p:cNvPr id="6" name="Google Shape;192;p14">
            <a:extLst>
              <a:ext uri="{FF2B5EF4-FFF2-40B4-BE49-F238E27FC236}">
                <a16:creationId xmlns:a16="http://schemas.microsoft.com/office/drawing/2014/main" id="{11E8CB8F-25EC-FEDA-0287-E7AF1CBEE778}"/>
              </a:ext>
            </a:extLst>
          </p:cNvPr>
          <p:cNvSpPr/>
          <p:nvPr/>
        </p:nvSpPr>
        <p:spPr>
          <a:xfrm>
            <a:off x="549020" y="652636"/>
            <a:ext cx="1058324" cy="271436"/>
          </a:xfrm>
          <a:custGeom>
            <a:avLst/>
            <a:gdLst/>
            <a:ahLst/>
            <a:cxnLst/>
            <a:rect l="l" t="t" r="r" b="b"/>
            <a:pathLst>
              <a:path w="107169" h="16698" extrusionOk="0">
                <a:moveTo>
                  <a:pt x="1425" y="8716"/>
                </a:moveTo>
                <a:lnTo>
                  <a:pt x="1425" y="8716"/>
                </a:lnTo>
                <a:cubicBezTo>
                  <a:pt x="1520" y="9698"/>
                  <a:pt x="1394" y="10553"/>
                  <a:pt x="1520" y="11376"/>
                </a:cubicBezTo>
                <a:cubicBezTo>
                  <a:pt x="1647" y="12168"/>
                  <a:pt x="2090" y="12833"/>
                  <a:pt x="2502" y="13625"/>
                </a:cubicBezTo>
                <a:cubicBezTo>
                  <a:pt x="1109" y="12611"/>
                  <a:pt x="665" y="10774"/>
                  <a:pt x="1425" y="8716"/>
                </a:cubicBezTo>
                <a:close/>
                <a:moveTo>
                  <a:pt x="82687" y="1196"/>
                </a:moveTo>
                <a:cubicBezTo>
                  <a:pt x="82963" y="1196"/>
                  <a:pt x="83237" y="1200"/>
                  <a:pt x="83512" y="1210"/>
                </a:cubicBezTo>
                <a:cubicBezTo>
                  <a:pt x="86235" y="1337"/>
                  <a:pt x="88990" y="1432"/>
                  <a:pt x="91746" y="1495"/>
                </a:cubicBezTo>
                <a:cubicBezTo>
                  <a:pt x="94057" y="1559"/>
                  <a:pt x="96369" y="2034"/>
                  <a:pt x="98649" y="2477"/>
                </a:cubicBezTo>
                <a:cubicBezTo>
                  <a:pt x="98966" y="2540"/>
                  <a:pt x="99283" y="2572"/>
                  <a:pt x="99599" y="2604"/>
                </a:cubicBezTo>
                <a:cubicBezTo>
                  <a:pt x="102545" y="2762"/>
                  <a:pt x="104508" y="6214"/>
                  <a:pt x="103241" y="8811"/>
                </a:cubicBezTo>
                <a:cubicBezTo>
                  <a:pt x="102861" y="9634"/>
                  <a:pt x="102735" y="10553"/>
                  <a:pt x="102165" y="11281"/>
                </a:cubicBezTo>
                <a:cubicBezTo>
                  <a:pt x="100708" y="13181"/>
                  <a:pt x="98649" y="13783"/>
                  <a:pt x="96496" y="14036"/>
                </a:cubicBezTo>
                <a:cubicBezTo>
                  <a:pt x="87629" y="15050"/>
                  <a:pt x="32936" y="14828"/>
                  <a:pt x="24037" y="14891"/>
                </a:cubicBezTo>
                <a:cubicBezTo>
                  <a:pt x="19431" y="14891"/>
                  <a:pt x="14824" y="15022"/>
                  <a:pt x="10194" y="15022"/>
                </a:cubicBezTo>
                <a:cubicBezTo>
                  <a:pt x="9731" y="15022"/>
                  <a:pt x="9268" y="15021"/>
                  <a:pt x="8804" y="15018"/>
                </a:cubicBezTo>
                <a:cubicBezTo>
                  <a:pt x="7601" y="15018"/>
                  <a:pt x="6429" y="14955"/>
                  <a:pt x="5226" y="14701"/>
                </a:cubicBezTo>
                <a:cubicBezTo>
                  <a:pt x="3642" y="14353"/>
                  <a:pt x="2312" y="12801"/>
                  <a:pt x="2090" y="11091"/>
                </a:cubicBezTo>
                <a:cubicBezTo>
                  <a:pt x="1774" y="8526"/>
                  <a:pt x="2692" y="6341"/>
                  <a:pt x="4022" y="4314"/>
                </a:cubicBezTo>
                <a:cubicBezTo>
                  <a:pt x="4846" y="3079"/>
                  <a:pt x="6239" y="2794"/>
                  <a:pt x="7569" y="2572"/>
                </a:cubicBezTo>
                <a:cubicBezTo>
                  <a:pt x="8994" y="2319"/>
                  <a:pt x="10419" y="2224"/>
                  <a:pt x="11876" y="2097"/>
                </a:cubicBezTo>
                <a:lnTo>
                  <a:pt x="11876" y="2097"/>
                </a:lnTo>
                <a:cubicBezTo>
                  <a:pt x="11306" y="2509"/>
                  <a:pt x="10609" y="2509"/>
                  <a:pt x="10039" y="3015"/>
                </a:cubicBezTo>
                <a:cubicBezTo>
                  <a:pt x="10187" y="3180"/>
                  <a:pt x="10344" y="3233"/>
                  <a:pt x="10505" y="3233"/>
                </a:cubicBezTo>
                <a:cubicBezTo>
                  <a:pt x="10653" y="3233"/>
                  <a:pt x="10806" y="3188"/>
                  <a:pt x="10958" y="3142"/>
                </a:cubicBezTo>
                <a:cubicBezTo>
                  <a:pt x="15771" y="1654"/>
                  <a:pt x="20743" y="1590"/>
                  <a:pt x="25715" y="1274"/>
                </a:cubicBezTo>
                <a:cubicBezTo>
                  <a:pt x="26265" y="1242"/>
                  <a:pt x="28115" y="1228"/>
                  <a:pt x="30826" y="1228"/>
                </a:cubicBezTo>
                <a:cubicBezTo>
                  <a:pt x="44214" y="1228"/>
                  <a:pt x="78614" y="1570"/>
                  <a:pt x="81326" y="1780"/>
                </a:cubicBezTo>
                <a:cubicBezTo>
                  <a:pt x="81374" y="1792"/>
                  <a:pt x="81422" y="1804"/>
                  <a:pt x="81467" y="1804"/>
                </a:cubicBezTo>
                <a:cubicBezTo>
                  <a:pt x="81540" y="1804"/>
                  <a:pt x="81604" y="1772"/>
                  <a:pt x="81643" y="1654"/>
                </a:cubicBezTo>
                <a:cubicBezTo>
                  <a:pt x="81580" y="1337"/>
                  <a:pt x="81200" y="1527"/>
                  <a:pt x="81010" y="1210"/>
                </a:cubicBezTo>
                <a:cubicBezTo>
                  <a:pt x="81580" y="1210"/>
                  <a:pt x="82136" y="1196"/>
                  <a:pt x="82687" y="1196"/>
                </a:cubicBezTo>
                <a:close/>
                <a:moveTo>
                  <a:pt x="31034" y="0"/>
                </a:moveTo>
                <a:cubicBezTo>
                  <a:pt x="27143" y="0"/>
                  <a:pt x="23278" y="392"/>
                  <a:pt x="19413" y="894"/>
                </a:cubicBezTo>
                <a:cubicBezTo>
                  <a:pt x="15645" y="1400"/>
                  <a:pt x="11844" y="1369"/>
                  <a:pt x="8076" y="1844"/>
                </a:cubicBezTo>
                <a:cubicBezTo>
                  <a:pt x="6492" y="2065"/>
                  <a:pt x="4941" y="2414"/>
                  <a:pt x="3769" y="3617"/>
                </a:cubicBezTo>
                <a:cubicBezTo>
                  <a:pt x="3674" y="3712"/>
                  <a:pt x="3547" y="3807"/>
                  <a:pt x="3515" y="3807"/>
                </a:cubicBezTo>
                <a:cubicBezTo>
                  <a:pt x="3352" y="3683"/>
                  <a:pt x="3224" y="3633"/>
                  <a:pt x="3120" y="3633"/>
                </a:cubicBezTo>
                <a:cubicBezTo>
                  <a:pt x="2800" y="3633"/>
                  <a:pt x="2717" y="4107"/>
                  <a:pt x="2597" y="4346"/>
                </a:cubicBezTo>
                <a:cubicBezTo>
                  <a:pt x="1679" y="5897"/>
                  <a:pt x="1014" y="7576"/>
                  <a:pt x="602" y="9349"/>
                </a:cubicBezTo>
                <a:cubicBezTo>
                  <a:pt x="0" y="12104"/>
                  <a:pt x="1235" y="14226"/>
                  <a:pt x="3832" y="15081"/>
                </a:cubicBezTo>
                <a:cubicBezTo>
                  <a:pt x="4782" y="15398"/>
                  <a:pt x="5764" y="15588"/>
                  <a:pt x="6777" y="15588"/>
                </a:cubicBezTo>
                <a:cubicBezTo>
                  <a:pt x="12193" y="15588"/>
                  <a:pt x="17608" y="15588"/>
                  <a:pt x="23055" y="15461"/>
                </a:cubicBezTo>
                <a:cubicBezTo>
                  <a:pt x="23638" y="15449"/>
                  <a:pt x="24667" y="15443"/>
                  <a:pt x="26056" y="15443"/>
                </a:cubicBezTo>
                <a:cubicBezTo>
                  <a:pt x="34819" y="15443"/>
                  <a:pt x="57875" y="15659"/>
                  <a:pt x="73000" y="15659"/>
                </a:cubicBezTo>
                <a:cubicBezTo>
                  <a:pt x="79727" y="15659"/>
                  <a:pt x="84886" y="15616"/>
                  <a:pt x="86520" y="15493"/>
                </a:cubicBezTo>
                <a:cubicBezTo>
                  <a:pt x="90067" y="15208"/>
                  <a:pt x="93614" y="15113"/>
                  <a:pt x="97129" y="14543"/>
                </a:cubicBezTo>
                <a:cubicBezTo>
                  <a:pt x="101785" y="13751"/>
                  <a:pt x="104033" y="11218"/>
                  <a:pt x="104191" y="6404"/>
                </a:cubicBezTo>
                <a:cubicBezTo>
                  <a:pt x="104223" y="5739"/>
                  <a:pt x="103875" y="5169"/>
                  <a:pt x="103685" y="4567"/>
                </a:cubicBezTo>
                <a:lnTo>
                  <a:pt x="103685" y="4567"/>
                </a:lnTo>
                <a:cubicBezTo>
                  <a:pt x="103843" y="4694"/>
                  <a:pt x="103970" y="4821"/>
                  <a:pt x="104065" y="4947"/>
                </a:cubicBezTo>
                <a:cubicBezTo>
                  <a:pt x="104191" y="5106"/>
                  <a:pt x="104286" y="5264"/>
                  <a:pt x="104350" y="5422"/>
                </a:cubicBezTo>
                <a:cubicBezTo>
                  <a:pt x="105363" y="8178"/>
                  <a:pt x="105458" y="10869"/>
                  <a:pt x="103716" y="13403"/>
                </a:cubicBezTo>
                <a:cubicBezTo>
                  <a:pt x="102956" y="14480"/>
                  <a:pt x="101975" y="15145"/>
                  <a:pt x="100708" y="15240"/>
                </a:cubicBezTo>
                <a:cubicBezTo>
                  <a:pt x="98427" y="15453"/>
                  <a:pt x="96175" y="15812"/>
                  <a:pt x="93896" y="15812"/>
                </a:cubicBezTo>
                <a:cubicBezTo>
                  <a:pt x="93802" y="15812"/>
                  <a:pt x="93708" y="15811"/>
                  <a:pt x="93614" y="15810"/>
                </a:cubicBezTo>
                <a:cubicBezTo>
                  <a:pt x="93456" y="15808"/>
                  <a:pt x="93297" y="15808"/>
                  <a:pt x="93139" y="15808"/>
                </a:cubicBezTo>
                <a:cubicBezTo>
                  <a:pt x="89307" y="15808"/>
                  <a:pt x="85474" y="16164"/>
                  <a:pt x="81611" y="16316"/>
                </a:cubicBezTo>
                <a:cubicBezTo>
                  <a:pt x="80463" y="16373"/>
                  <a:pt x="76325" y="16397"/>
                  <a:pt x="70727" y="16397"/>
                </a:cubicBezTo>
                <a:cubicBezTo>
                  <a:pt x="54409" y="16397"/>
                  <a:pt x="25675" y="16196"/>
                  <a:pt x="22327" y="16031"/>
                </a:cubicBezTo>
                <a:cubicBezTo>
                  <a:pt x="19081" y="15899"/>
                  <a:pt x="15820" y="15843"/>
                  <a:pt x="12565" y="15843"/>
                </a:cubicBezTo>
                <a:cubicBezTo>
                  <a:pt x="11151" y="15843"/>
                  <a:pt x="9739" y="15854"/>
                  <a:pt x="8329" y="15873"/>
                </a:cubicBezTo>
                <a:cubicBezTo>
                  <a:pt x="8168" y="15873"/>
                  <a:pt x="8003" y="15864"/>
                  <a:pt x="7836" y="15864"/>
                </a:cubicBezTo>
                <a:cubicBezTo>
                  <a:pt x="7446" y="15864"/>
                  <a:pt x="7040" y="15911"/>
                  <a:pt x="6619" y="16221"/>
                </a:cubicBezTo>
                <a:cubicBezTo>
                  <a:pt x="6988" y="16365"/>
                  <a:pt x="7316" y="16402"/>
                  <a:pt x="7614" y="16402"/>
                </a:cubicBezTo>
                <a:cubicBezTo>
                  <a:pt x="7777" y="16402"/>
                  <a:pt x="7930" y="16391"/>
                  <a:pt x="8076" y="16380"/>
                </a:cubicBezTo>
                <a:cubicBezTo>
                  <a:pt x="8994" y="16373"/>
                  <a:pt x="9912" y="16369"/>
                  <a:pt x="10830" y="16369"/>
                </a:cubicBezTo>
                <a:cubicBezTo>
                  <a:pt x="13996" y="16369"/>
                  <a:pt x="17157" y="16415"/>
                  <a:pt x="20300" y="16538"/>
                </a:cubicBezTo>
                <a:cubicBezTo>
                  <a:pt x="22375" y="16641"/>
                  <a:pt x="24449" y="16697"/>
                  <a:pt x="26519" y="16697"/>
                </a:cubicBezTo>
                <a:cubicBezTo>
                  <a:pt x="28272" y="16697"/>
                  <a:pt x="30021" y="16657"/>
                  <a:pt x="31764" y="16570"/>
                </a:cubicBezTo>
                <a:cubicBezTo>
                  <a:pt x="33488" y="16489"/>
                  <a:pt x="41241" y="16467"/>
                  <a:pt x="50648" y="16467"/>
                </a:cubicBezTo>
                <a:cubicBezTo>
                  <a:pt x="62079" y="16467"/>
                  <a:pt x="75953" y="16500"/>
                  <a:pt x="84417" y="16500"/>
                </a:cubicBezTo>
                <a:cubicBezTo>
                  <a:pt x="88182" y="16500"/>
                  <a:pt x="90877" y="16493"/>
                  <a:pt x="91809" y="16475"/>
                </a:cubicBezTo>
                <a:cubicBezTo>
                  <a:pt x="94659" y="16411"/>
                  <a:pt x="97509" y="16190"/>
                  <a:pt x="100328" y="15905"/>
                </a:cubicBezTo>
                <a:cubicBezTo>
                  <a:pt x="101373" y="15810"/>
                  <a:pt x="102323" y="15588"/>
                  <a:pt x="103178" y="14891"/>
                </a:cubicBezTo>
                <a:cubicBezTo>
                  <a:pt x="106408" y="12231"/>
                  <a:pt x="107168" y="4504"/>
                  <a:pt x="101246" y="2382"/>
                </a:cubicBezTo>
                <a:cubicBezTo>
                  <a:pt x="100328" y="2034"/>
                  <a:pt x="99378" y="2034"/>
                  <a:pt x="98459" y="1812"/>
                </a:cubicBezTo>
                <a:cubicBezTo>
                  <a:pt x="96369" y="1337"/>
                  <a:pt x="94247" y="989"/>
                  <a:pt x="92157" y="894"/>
                </a:cubicBezTo>
                <a:cubicBezTo>
                  <a:pt x="87344" y="672"/>
                  <a:pt x="36705" y="102"/>
                  <a:pt x="31891" y="7"/>
                </a:cubicBezTo>
                <a:cubicBezTo>
                  <a:pt x="31605" y="3"/>
                  <a:pt x="31319" y="0"/>
                  <a:pt x="31034" y="0"/>
                </a:cubicBezTo>
                <a:close/>
              </a:path>
            </a:pathLst>
          </a:custGeom>
          <a:solidFill>
            <a:srgbClr val="5BCF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New Tag</a:t>
            </a:r>
          </a:p>
        </p:txBody>
      </p:sp>
    </p:spTree>
    <p:extLst>
      <p:ext uri="{BB962C8B-B14F-4D97-AF65-F5344CB8AC3E}">
        <p14:creationId xmlns:p14="http://schemas.microsoft.com/office/powerpoint/2010/main" val="705510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B982A7C-5CE7-F978-0449-37D0B978A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304" y="164306"/>
            <a:ext cx="9144000" cy="49791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CA49F7-2AC8-E5C7-A6BC-2A7A638BB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4" y="23808"/>
            <a:ext cx="9126696" cy="1905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2DC7FF6-3137-39E5-DCFD-81A1479EAB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363"/>
          <a:stretch/>
        </p:blipFill>
        <p:spPr>
          <a:xfrm>
            <a:off x="814050" y="407194"/>
            <a:ext cx="2836407" cy="5070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9CEDC7D-6422-0058-ACAE-E39602ED8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260" y="968672"/>
            <a:ext cx="4644009" cy="21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128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B71949-BF3A-4102-6DA6-65CD2E2C4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74" y="0"/>
            <a:ext cx="8147452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F1AA6B-0974-C8F8-E9DD-9D79F11436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49" r="-1"/>
          <a:stretch/>
        </p:blipFill>
        <p:spPr>
          <a:xfrm>
            <a:off x="818357" y="921543"/>
            <a:ext cx="224234" cy="3214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DDAF00-B66F-A66F-0919-41F48E2C0A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49" r="-1"/>
          <a:stretch/>
        </p:blipFill>
        <p:spPr>
          <a:xfrm>
            <a:off x="5028407" y="760808"/>
            <a:ext cx="224234" cy="32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886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E1ACE4-E25E-33F3-AE59-C79B92B352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9" t="3055" b="1667"/>
          <a:stretch/>
        </p:blipFill>
        <p:spPr>
          <a:xfrm>
            <a:off x="692944" y="121444"/>
            <a:ext cx="7722394" cy="50098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53C214-7AB0-EA5B-81B6-321932CD96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49" r="-1"/>
          <a:stretch/>
        </p:blipFill>
        <p:spPr>
          <a:xfrm>
            <a:off x="1" y="21433"/>
            <a:ext cx="807244" cy="1157288"/>
          </a:xfrm>
          <a:prstGeom prst="rect">
            <a:avLst/>
          </a:prstGeom>
        </p:spPr>
      </p:pic>
      <p:sp>
        <p:nvSpPr>
          <p:cNvPr id="11" name="Google Shape;192;p14">
            <a:extLst>
              <a:ext uri="{FF2B5EF4-FFF2-40B4-BE49-F238E27FC236}">
                <a16:creationId xmlns:a16="http://schemas.microsoft.com/office/drawing/2014/main" id="{320E26A3-DC93-F08D-A1BF-67143980F2A6}"/>
              </a:ext>
            </a:extLst>
          </p:cNvPr>
          <p:cNvSpPr/>
          <p:nvPr/>
        </p:nvSpPr>
        <p:spPr>
          <a:xfrm>
            <a:off x="885597" y="331969"/>
            <a:ext cx="2593409" cy="460987"/>
          </a:xfrm>
          <a:custGeom>
            <a:avLst/>
            <a:gdLst/>
            <a:ahLst/>
            <a:cxnLst/>
            <a:rect l="l" t="t" r="r" b="b"/>
            <a:pathLst>
              <a:path w="107169" h="16698" extrusionOk="0">
                <a:moveTo>
                  <a:pt x="1425" y="8716"/>
                </a:moveTo>
                <a:lnTo>
                  <a:pt x="1425" y="8716"/>
                </a:lnTo>
                <a:cubicBezTo>
                  <a:pt x="1520" y="9698"/>
                  <a:pt x="1394" y="10553"/>
                  <a:pt x="1520" y="11376"/>
                </a:cubicBezTo>
                <a:cubicBezTo>
                  <a:pt x="1647" y="12168"/>
                  <a:pt x="2090" y="12833"/>
                  <a:pt x="2502" y="13625"/>
                </a:cubicBezTo>
                <a:cubicBezTo>
                  <a:pt x="1109" y="12611"/>
                  <a:pt x="665" y="10774"/>
                  <a:pt x="1425" y="8716"/>
                </a:cubicBezTo>
                <a:close/>
                <a:moveTo>
                  <a:pt x="82687" y="1196"/>
                </a:moveTo>
                <a:cubicBezTo>
                  <a:pt x="82963" y="1196"/>
                  <a:pt x="83237" y="1200"/>
                  <a:pt x="83512" y="1210"/>
                </a:cubicBezTo>
                <a:cubicBezTo>
                  <a:pt x="86235" y="1337"/>
                  <a:pt x="88990" y="1432"/>
                  <a:pt x="91746" y="1495"/>
                </a:cubicBezTo>
                <a:cubicBezTo>
                  <a:pt x="94057" y="1559"/>
                  <a:pt x="96369" y="2034"/>
                  <a:pt x="98649" y="2477"/>
                </a:cubicBezTo>
                <a:cubicBezTo>
                  <a:pt x="98966" y="2540"/>
                  <a:pt x="99283" y="2572"/>
                  <a:pt x="99599" y="2604"/>
                </a:cubicBezTo>
                <a:cubicBezTo>
                  <a:pt x="102545" y="2762"/>
                  <a:pt x="104508" y="6214"/>
                  <a:pt x="103241" y="8811"/>
                </a:cubicBezTo>
                <a:cubicBezTo>
                  <a:pt x="102861" y="9634"/>
                  <a:pt x="102735" y="10553"/>
                  <a:pt x="102165" y="11281"/>
                </a:cubicBezTo>
                <a:cubicBezTo>
                  <a:pt x="100708" y="13181"/>
                  <a:pt x="98649" y="13783"/>
                  <a:pt x="96496" y="14036"/>
                </a:cubicBezTo>
                <a:cubicBezTo>
                  <a:pt x="87629" y="15050"/>
                  <a:pt x="32936" y="14828"/>
                  <a:pt x="24037" y="14891"/>
                </a:cubicBezTo>
                <a:cubicBezTo>
                  <a:pt x="19431" y="14891"/>
                  <a:pt x="14824" y="15022"/>
                  <a:pt x="10194" y="15022"/>
                </a:cubicBezTo>
                <a:cubicBezTo>
                  <a:pt x="9731" y="15022"/>
                  <a:pt x="9268" y="15021"/>
                  <a:pt x="8804" y="15018"/>
                </a:cubicBezTo>
                <a:cubicBezTo>
                  <a:pt x="7601" y="15018"/>
                  <a:pt x="6429" y="14955"/>
                  <a:pt x="5226" y="14701"/>
                </a:cubicBezTo>
                <a:cubicBezTo>
                  <a:pt x="3642" y="14353"/>
                  <a:pt x="2312" y="12801"/>
                  <a:pt x="2090" y="11091"/>
                </a:cubicBezTo>
                <a:cubicBezTo>
                  <a:pt x="1774" y="8526"/>
                  <a:pt x="2692" y="6341"/>
                  <a:pt x="4022" y="4314"/>
                </a:cubicBezTo>
                <a:cubicBezTo>
                  <a:pt x="4846" y="3079"/>
                  <a:pt x="6239" y="2794"/>
                  <a:pt x="7569" y="2572"/>
                </a:cubicBezTo>
                <a:cubicBezTo>
                  <a:pt x="8994" y="2319"/>
                  <a:pt x="10419" y="2224"/>
                  <a:pt x="11876" y="2097"/>
                </a:cubicBezTo>
                <a:lnTo>
                  <a:pt x="11876" y="2097"/>
                </a:lnTo>
                <a:cubicBezTo>
                  <a:pt x="11306" y="2509"/>
                  <a:pt x="10609" y="2509"/>
                  <a:pt x="10039" y="3015"/>
                </a:cubicBezTo>
                <a:cubicBezTo>
                  <a:pt x="10187" y="3180"/>
                  <a:pt x="10344" y="3233"/>
                  <a:pt x="10505" y="3233"/>
                </a:cubicBezTo>
                <a:cubicBezTo>
                  <a:pt x="10653" y="3233"/>
                  <a:pt x="10806" y="3188"/>
                  <a:pt x="10958" y="3142"/>
                </a:cubicBezTo>
                <a:cubicBezTo>
                  <a:pt x="15771" y="1654"/>
                  <a:pt x="20743" y="1590"/>
                  <a:pt x="25715" y="1274"/>
                </a:cubicBezTo>
                <a:cubicBezTo>
                  <a:pt x="26265" y="1242"/>
                  <a:pt x="28115" y="1228"/>
                  <a:pt x="30826" y="1228"/>
                </a:cubicBezTo>
                <a:cubicBezTo>
                  <a:pt x="44214" y="1228"/>
                  <a:pt x="78614" y="1570"/>
                  <a:pt x="81326" y="1780"/>
                </a:cubicBezTo>
                <a:cubicBezTo>
                  <a:pt x="81374" y="1792"/>
                  <a:pt x="81422" y="1804"/>
                  <a:pt x="81467" y="1804"/>
                </a:cubicBezTo>
                <a:cubicBezTo>
                  <a:pt x="81540" y="1804"/>
                  <a:pt x="81604" y="1772"/>
                  <a:pt x="81643" y="1654"/>
                </a:cubicBezTo>
                <a:cubicBezTo>
                  <a:pt x="81580" y="1337"/>
                  <a:pt x="81200" y="1527"/>
                  <a:pt x="81010" y="1210"/>
                </a:cubicBezTo>
                <a:cubicBezTo>
                  <a:pt x="81580" y="1210"/>
                  <a:pt x="82136" y="1196"/>
                  <a:pt x="82687" y="1196"/>
                </a:cubicBezTo>
                <a:close/>
                <a:moveTo>
                  <a:pt x="31034" y="0"/>
                </a:moveTo>
                <a:cubicBezTo>
                  <a:pt x="27143" y="0"/>
                  <a:pt x="23278" y="392"/>
                  <a:pt x="19413" y="894"/>
                </a:cubicBezTo>
                <a:cubicBezTo>
                  <a:pt x="15645" y="1400"/>
                  <a:pt x="11844" y="1369"/>
                  <a:pt x="8076" y="1844"/>
                </a:cubicBezTo>
                <a:cubicBezTo>
                  <a:pt x="6492" y="2065"/>
                  <a:pt x="4941" y="2414"/>
                  <a:pt x="3769" y="3617"/>
                </a:cubicBezTo>
                <a:cubicBezTo>
                  <a:pt x="3674" y="3712"/>
                  <a:pt x="3547" y="3807"/>
                  <a:pt x="3515" y="3807"/>
                </a:cubicBezTo>
                <a:cubicBezTo>
                  <a:pt x="3352" y="3683"/>
                  <a:pt x="3224" y="3633"/>
                  <a:pt x="3120" y="3633"/>
                </a:cubicBezTo>
                <a:cubicBezTo>
                  <a:pt x="2800" y="3633"/>
                  <a:pt x="2717" y="4107"/>
                  <a:pt x="2597" y="4346"/>
                </a:cubicBezTo>
                <a:cubicBezTo>
                  <a:pt x="1679" y="5897"/>
                  <a:pt x="1014" y="7576"/>
                  <a:pt x="602" y="9349"/>
                </a:cubicBezTo>
                <a:cubicBezTo>
                  <a:pt x="0" y="12104"/>
                  <a:pt x="1235" y="14226"/>
                  <a:pt x="3832" y="15081"/>
                </a:cubicBezTo>
                <a:cubicBezTo>
                  <a:pt x="4782" y="15398"/>
                  <a:pt x="5764" y="15588"/>
                  <a:pt x="6777" y="15588"/>
                </a:cubicBezTo>
                <a:cubicBezTo>
                  <a:pt x="12193" y="15588"/>
                  <a:pt x="17608" y="15588"/>
                  <a:pt x="23055" y="15461"/>
                </a:cubicBezTo>
                <a:cubicBezTo>
                  <a:pt x="23638" y="15449"/>
                  <a:pt x="24667" y="15443"/>
                  <a:pt x="26056" y="15443"/>
                </a:cubicBezTo>
                <a:cubicBezTo>
                  <a:pt x="34819" y="15443"/>
                  <a:pt x="57875" y="15659"/>
                  <a:pt x="73000" y="15659"/>
                </a:cubicBezTo>
                <a:cubicBezTo>
                  <a:pt x="79727" y="15659"/>
                  <a:pt x="84886" y="15616"/>
                  <a:pt x="86520" y="15493"/>
                </a:cubicBezTo>
                <a:cubicBezTo>
                  <a:pt x="90067" y="15208"/>
                  <a:pt x="93614" y="15113"/>
                  <a:pt x="97129" y="14543"/>
                </a:cubicBezTo>
                <a:cubicBezTo>
                  <a:pt x="101785" y="13751"/>
                  <a:pt x="104033" y="11218"/>
                  <a:pt x="104191" y="6404"/>
                </a:cubicBezTo>
                <a:cubicBezTo>
                  <a:pt x="104223" y="5739"/>
                  <a:pt x="103875" y="5169"/>
                  <a:pt x="103685" y="4567"/>
                </a:cubicBezTo>
                <a:lnTo>
                  <a:pt x="103685" y="4567"/>
                </a:lnTo>
                <a:cubicBezTo>
                  <a:pt x="103843" y="4694"/>
                  <a:pt x="103970" y="4821"/>
                  <a:pt x="104065" y="4947"/>
                </a:cubicBezTo>
                <a:cubicBezTo>
                  <a:pt x="104191" y="5106"/>
                  <a:pt x="104286" y="5264"/>
                  <a:pt x="104350" y="5422"/>
                </a:cubicBezTo>
                <a:cubicBezTo>
                  <a:pt x="105363" y="8178"/>
                  <a:pt x="105458" y="10869"/>
                  <a:pt x="103716" y="13403"/>
                </a:cubicBezTo>
                <a:cubicBezTo>
                  <a:pt x="102956" y="14480"/>
                  <a:pt x="101975" y="15145"/>
                  <a:pt x="100708" y="15240"/>
                </a:cubicBezTo>
                <a:cubicBezTo>
                  <a:pt x="98427" y="15453"/>
                  <a:pt x="96175" y="15812"/>
                  <a:pt x="93896" y="15812"/>
                </a:cubicBezTo>
                <a:cubicBezTo>
                  <a:pt x="93802" y="15812"/>
                  <a:pt x="93708" y="15811"/>
                  <a:pt x="93614" y="15810"/>
                </a:cubicBezTo>
                <a:cubicBezTo>
                  <a:pt x="93456" y="15808"/>
                  <a:pt x="93297" y="15808"/>
                  <a:pt x="93139" y="15808"/>
                </a:cubicBezTo>
                <a:cubicBezTo>
                  <a:pt x="89307" y="15808"/>
                  <a:pt x="85474" y="16164"/>
                  <a:pt x="81611" y="16316"/>
                </a:cubicBezTo>
                <a:cubicBezTo>
                  <a:pt x="80463" y="16373"/>
                  <a:pt x="76325" y="16397"/>
                  <a:pt x="70727" y="16397"/>
                </a:cubicBezTo>
                <a:cubicBezTo>
                  <a:pt x="54409" y="16397"/>
                  <a:pt x="25675" y="16196"/>
                  <a:pt x="22327" y="16031"/>
                </a:cubicBezTo>
                <a:cubicBezTo>
                  <a:pt x="19081" y="15899"/>
                  <a:pt x="15820" y="15843"/>
                  <a:pt x="12565" y="15843"/>
                </a:cubicBezTo>
                <a:cubicBezTo>
                  <a:pt x="11151" y="15843"/>
                  <a:pt x="9739" y="15854"/>
                  <a:pt x="8329" y="15873"/>
                </a:cubicBezTo>
                <a:cubicBezTo>
                  <a:pt x="8168" y="15873"/>
                  <a:pt x="8003" y="15864"/>
                  <a:pt x="7836" y="15864"/>
                </a:cubicBezTo>
                <a:cubicBezTo>
                  <a:pt x="7446" y="15864"/>
                  <a:pt x="7040" y="15911"/>
                  <a:pt x="6619" y="16221"/>
                </a:cubicBezTo>
                <a:cubicBezTo>
                  <a:pt x="6988" y="16365"/>
                  <a:pt x="7316" y="16402"/>
                  <a:pt x="7614" y="16402"/>
                </a:cubicBezTo>
                <a:cubicBezTo>
                  <a:pt x="7777" y="16402"/>
                  <a:pt x="7930" y="16391"/>
                  <a:pt x="8076" y="16380"/>
                </a:cubicBezTo>
                <a:cubicBezTo>
                  <a:pt x="8994" y="16373"/>
                  <a:pt x="9912" y="16369"/>
                  <a:pt x="10830" y="16369"/>
                </a:cubicBezTo>
                <a:cubicBezTo>
                  <a:pt x="13996" y="16369"/>
                  <a:pt x="17157" y="16415"/>
                  <a:pt x="20300" y="16538"/>
                </a:cubicBezTo>
                <a:cubicBezTo>
                  <a:pt x="22375" y="16641"/>
                  <a:pt x="24449" y="16697"/>
                  <a:pt x="26519" y="16697"/>
                </a:cubicBezTo>
                <a:cubicBezTo>
                  <a:pt x="28272" y="16697"/>
                  <a:pt x="30021" y="16657"/>
                  <a:pt x="31764" y="16570"/>
                </a:cubicBezTo>
                <a:cubicBezTo>
                  <a:pt x="33488" y="16489"/>
                  <a:pt x="41241" y="16467"/>
                  <a:pt x="50648" y="16467"/>
                </a:cubicBezTo>
                <a:cubicBezTo>
                  <a:pt x="62079" y="16467"/>
                  <a:pt x="75953" y="16500"/>
                  <a:pt x="84417" y="16500"/>
                </a:cubicBezTo>
                <a:cubicBezTo>
                  <a:pt x="88182" y="16500"/>
                  <a:pt x="90877" y="16493"/>
                  <a:pt x="91809" y="16475"/>
                </a:cubicBezTo>
                <a:cubicBezTo>
                  <a:pt x="94659" y="16411"/>
                  <a:pt x="97509" y="16190"/>
                  <a:pt x="100328" y="15905"/>
                </a:cubicBezTo>
                <a:cubicBezTo>
                  <a:pt x="101373" y="15810"/>
                  <a:pt x="102323" y="15588"/>
                  <a:pt x="103178" y="14891"/>
                </a:cubicBezTo>
                <a:cubicBezTo>
                  <a:pt x="106408" y="12231"/>
                  <a:pt x="107168" y="4504"/>
                  <a:pt x="101246" y="2382"/>
                </a:cubicBezTo>
                <a:cubicBezTo>
                  <a:pt x="100328" y="2034"/>
                  <a:pt x="99378" y="2034"/>
                  <a:pt x="98459" y="1812"/>
                </a:cubicBezTo>
                <a:cubicBezTo>
                  <a:pt x="96369" y="1337"/>
                  <a:pt x="94247" y="989"/>
                  <a:pt x="92157" y="894"/>
                </a:cubicBezTo>
                <a:cubicBezTo>
                  <a:pt x="87344" y="672"/>
                  <a:pt x="36705" y="102"/>
                  <a:pt x="31891" y="7"/>
                </a:cubicBezTo>
                <a:cubicBezTo>
                  <a:pt x="31605" y="3"/>
                  <a:pt x="31319" y="0"/>
                  <a:pt x="31034" y="0"/>
                </a:cubicBezTo>
                <a:close/>
              </a:path>
            </a:pathLst>
          </a:custGeom>
          <a:solidFill>
            <a:srgbClr val="5BCF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APP ARCHITECHTURE</a:t>
            </a:r>
            <a:endParaRPr sz="2100"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375313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21"/>
          <p:cNvSpPr/>
          <p:nvPr/>
        </p:nvSpPr>
        <p:spPr>
          <a:xfrm>
            <a:off x="3227160" y="1483242"/>
            <a:ext cx="2810316" cy="23995"/>
          </a:xfrm>
          <a:custGeom>
            <a:avLst/>
            <a:gdLst/>
            <a:ahLst/>
            <a:cxnLst/>
            <a:rect l="l" t="t" r="r" b="b"/>
            <a:pathLst>
              <a:path w="85381" h="729" extrusionOk="0">
                <a:moveTo>
                  <a:pt x="0" y="0"/>
                </a:moveTo>
                <a:lnTo>
                  <a:pt x="0" y="729"/>
                </a:lnTo>
                <a:lnTo>
                  <a:pt x="85380" y="729"/>
                </a:lnTo>
                <a:lnTo>
                  <a:pt x="85380" y="0"/>
                </a:ln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21"/>
          <p:cNvSpPr/>
          <p:nvPr/>
        </p:nvSpPr>
        <p:spPr>
          <a:xfrm>
            <a:off x="3169822" y="1436338"/>
            <a:ext cx="117836" cy="117803"/>
          </a:xfrm>
          <a:custGeom>
            <a:avLst/>
            <a:gdLst/>
            <a:ahLst/>
            <a:cxnLst/>
            <a:rect l="l" t="t" r="r" b="b"/>
            <a:pathLst>
              <a:path w="3580" h="3579" extrusionOk="0">
                <a:moveTo>
                  <a:pt x="1806" y="0"/>
                </a:moveTo>
                <a:cubicBezTo>
                  <a:pt x="792" y="0"/>
                  <a:pt x="1" y="792"/>
                  <a:pt x="1" y="1774"/>
                </a:cubicBezTo>
                <a:cubicBezTo>
                  <a:pt x="1" y="2756"/>
                  <a:pt x="792" y="3579"/>
                  <a:pt x="1806" y="3579"/>
                </a:cubicBezTo>
                <a:cubicBezTo>
                  <a:pt x="2787" y="3579"/>
                  <a:pt x="3579" y="2756"/>
                  <a:pt x="3579" y="1774"/>
                </a:cubicBezTo>
                <a:cubicBezTo>
                  <a:pt x="3579" y="792"/>
                  <a:pt x="2787" y="0"/>
                  <a:pt x="1806" y="0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21"/>
          <p:cNvSpPr/>
          <p:nvPr/>
        </p:nvSpPr>
        <p:spPr>
          <a:xfrm>
            <a:off x="3228213" y="2380735"/>
            <a:ext cx="1226907" cy="23995"/>
          </a:xfrm>
          <a:custGeom>
            <a:avLst/>
            <a:gdLst/>
            <a:ahLst/>
            <a:cxnLst/>
            <a:rect l="l" t="t" r="r" b="b"/>
            <a:pathLst>
              <a:path w="37275" h="729" extrusionOk="0">
                <a:moveTo>
                  <a:pt x="0" y="0"/>
                </a:moveTo>
                <a:lnTo>
                  <a:pt x="0" y="729"/>
                </a:lnTo>
                <a:lnTo>
                  <a:pt x="37275" y="729"/>
                </a:lnTo>
                <a:lnTo>
                  <a:pt x="37275" y="0"/>
                </a:lnTo>
                <a:close/>
              </a:path>
            </a:pathLst>
          </a:custGeom>
          <a:solidFill>
            <a:srgbClr val="5BCF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21"/>
          <p:cNvSpPr/>
          <p:nvPr/>
        </p:nvSpPr>
        <p:spPr>
          <a:xfrm>
            <a:off x="3170875" y="2334851"/>
            <a:ext cx="117803" cy="117836"/>
          </a:xfrm>
          <a:custGeom>
            <a:avLst/>
            <a:gdLst/>
            <a:ahLst/>
            <a:cxnLst/>
            <a:rect l="l" t="t" r="r" b="b"/>
            <a:pathLst>
              <a:path w="3579" h="3580" extrusionOk="0">
                <a:moveTo>
                  <a:pt x="1774" y="1"/>
                </a:moveTo>
                <a:cubicBezTo>
                  <a:pt x="792" y="1"/>
                  <a:pt x="0" y="793"/>
                  <a:pt x="0" y="1774"/>
                </a:cubicBezTo>
                <a:cubicBezTo>
                  <a:pt x="0" y="2756"/>
                  <a:pt x="792" y="3579"/>
                  <a:pt x="1774" y="3579"/>
                </a:cubicBezTo>
                <a:cubicBezTo>
                  <a:pt x="2755" y="3579"/>
                  <a:pt x="3579" y="2756"/>
                  <a:pt x="3579" y="1774"/>
                </a:cubicBezTo>
                <a:cubicBezTo>
                  <a:pt x="3579" y="793"/>
                  <a:pt x="2755" y="1"/>
                  <a:pt x="1774" y="1"/>
                </a:cubicBezTo>
                <a:close/>
              </a:path>
            </a:pathLst>
          </a:custGeom>
          <a:solidFill>
            <a:srgbClr val="5BCF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21"/>
          <p:cNvSpPr/>
          <p:nvPr/>
        </p:nvSpPr>
        <p:spPr>
          <a:xfrm>
            <a:off x="2290037" y="3588847"/>
            <a:ext cx="1190437" cy="1147713"/>
          </a:xfrm>
          <a:custGeom>
            <a:avLst/>
            <a:gdLst/>
            <a:ahLst/>
            <a:cxnLst/>
            <a:rect l="l" t="t" r="r" b="b"/>
            <a:pathLst>
              <a:path w="36167" h="34869" extrusionOk="0">
                <a:moveTo>
                  <a:pt x="18622" y="1"/>
                </a:moveTo>
                <a:cubicBezTo>
                  <a:pt x="8330" y="1"/>
                  <a:pt x="1" y="8361"/>
                  <a:pt x="1" y="18654"/>
                </a:cubicBezTo>
                <a:cubicBezTo>
                  <a:pt x="1" y="25621"/>
                  <a:pt x="3801" y="31669"/>
                  <a:pt x="9470" y="34868"/>
                </a:cubicBezTo>
                <a:lnTo>
                  <a:pt x="36167" y="12351"/>
                </a:lnTo>
                <a:cubicBezTo>
                  <a:pt x="33602" y="5163"/>
                  <a:pt x="26698" y="1"/>
                  <a:pt x="18622" y="1"/>
                </a:cubicBezTo>
                <a:close/>
              </a:path>
            </a:pathLst>
          </a:custGeom>
          <a:solidFill>
            <a:srgbClr val="ED3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1"/>
          <p:cNvSpPr/>
          <p:nvPr/>
        </p:nvSpPr>
        <p:spPr>
          <a:xfrm>
            <a:off x="3326168" y="2714296"/>
            <a:ext cx="1190437" cy="1147680"/>
          </a:xfrm>
          <a:custGeom>
            <a:avLst/>
            <a:gdLst/>
            <a:ahLst/>
            <a:cxnLst/>
            <a:rect l="l" t="t" r="r" b="b"/>
            <a:pathLst>
              <a:path w="36167" h="34868" extrusionOk="0">
                <a:moveTo>
                  <a:pt x="18622" y="0"/>
                </a:moveTo>
                <a:cubicBezTo>
                  <a:pt x="8330" y="0"/>
                  <a:pt x="1" y="8361"/>
                  <a:pt x="1" y="18653"/>
                </a:cubicBezTo>
                <a:cubicBezTo>
                  <a:pt x="1" y="25621"/>
                  <a:pt x="3833" y="31669"/>
                  <a:pt x="9470" y="34868"/>
                </a:cubicBezTo>
                <a:lnTo>
                  <a:pt x="36167" y="12351"/>
                </a:lnTo>
                <a:cubicBezTo>
                  <a:pt x="33602" y="5162"/>
                  <a:pt x="26730" y="0"/>
                  <a:pt x="18622" y="0"/>
                </a:cubicBezTo>
                <a:close/>
              </a:path>
            </a:pathLst>
          </a:custGeom>
          <a:solidFill>
            <a:srgbClr val="2525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21"/>
          <p:cNvSpPr/>
          <p:nvPr/>
        </p:nvSpPr>
        <p:spPr>
          <a:xfrm>
            <a:off x="4362299" y="1830363"/>
            <a:ext cx="1193597" cy="1151860"/>
          </a:xfrm>
          <a:custGeom>
            <a:avLst/>
            <a:gdLst/>
            <a:ahLst/>
            <a:cxnLst/>
            <a:rect l="l" t="t" r="r" b="b"/>
            <a:pathLst>
              <a:path w="36263" h="34995" extrusionOk="0">
                <a:moveTo>
                  <a:pt x="18654" y="0"/>
                </a:moveTo>
                <a:cubicBezTo>
                  <a:pt x="8362" y="0"/>
                  <a:pt x="1" y="8361"/>
                  <a:pt x="1" y="18653"/>
                </a:cubicBezTo>
                <a:cubicBezTo>
                  <a:pt x="1" y="25684"/>
                  <a:pt x="3928" y="31827"/>
                  <a:pt x="9692" y="34994"/>
                </a:cubicBezTo>
                <a:lnTo>
                  <a:pt x="36262" y="12573"/>
                </a:lnTo>
                <a:cubicBezTo>
                  <a:pt x="33729" y="5257"/>
                  <a:pt x="26793" y="0"/>
                  <a:pt x="18654" y="0"/>
                </a:cubicBezTo>
                <a:close/>
              </a:path>
            </a:pathLst>
          </a:custGeom>
          <a:solidFill>
            <a:srgbClr val="5BCF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21"/>
          <p:cNvSpPr/>
          <p:nvPr/>
        </p:nvSpPr>
        <p:spPr>
          <a:xfrm>
            <a:off x="5399484" y="926616"/>
            <a:ext cx="1199818" cy="1162294"/>
          </a:xfrm>
          <a:custGeom>
            <a:avLst/>
            <a:gdLst/>
            <a:ahLst/>
            <a:cxnLst/>
            <a:rect l="l" t="t" r="r" b="b"/>
            <a:pathLst>
              <a:path w="36452" h="35312" extrusionOk="0">
                <a:moveTo>
                  <a:pt x="18622" y="0"/>
                </a:moveTo>
                <a:cubicBezTo>
                  <a:pt x="8330" y="0"/>
                  <a:pt x="1" y="8361"/>
                  <a:pt x="1" y="18653"/>
                </a:cubicBezTo>
                <a:cubicBezTo>
                  <a:pt x="1" y="25937"/>
                  <a:pt x="4181" y="32271"/>
                  <a:pt x="10325" y="35311"/>
                </a:cubicBezTo>
                <a:lnTo>
                  <a:pt x="36452" y="13238"/>
                </a:lnTo>
                <a:cubicBezTo>
                  <a:pt x="34140" y="5574"/>
                  <a:pt x="27046" y="0"/>
                  <a:pt x="18622" y="0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21"/>
          <p:cNvSpPr/>
          <p:nvPr/>
        </p:nvSpPr>
        <p:spPr>
          <a:xfrm>
            <a:off x="4654190" y="2129528"/>
            <a:ext cx="783904" cy="783904"/>
          </a:xfrm>
          <a:custGeom>
            <a:avLst/>
            <a:gdLst/>
            <a:ahLst/>
            <a:cxnLst/>
            <a:rect l="l" t="t" r="r" b="b"/>
            <a:pathLst>
              <a:path w="23816" h="23816" extrusionOk="0">
                <a:moveTo>
                  <a:pt x="19572" y="4212"/>
                </a:moveTo>
                <a:cubicBezTo>
                  <a:pt x="23815" y="8456"/>
                  <a:pt x="23815" y="15328"/>
                  <a:pt x="19572" y="19572"/>
                </a:cubicBezTo>
                <a:cubicBezTo>
                  <a:pt x="15328" y="23815"/>
                  <a:pt x="8456" y="23815"/>
                  <a:pt x="4212" y="19572"/>
                </a:cubicBezTo>
                <a:cubicBezTo>
                  <a:pt x="0" y="15328"/>
                  <a:pt x="0" y="8456"/>
                  <a:pt x="4212" y="4212"/>
                </a:cubicBezTo>
                <a:cubicBezTo>
                  <a:pt x="8456" y="0"/>
                  <a:pt x="15328" y="0"/>
                  <a:pt x="19572" y="4212"/>
                </a:cubicBez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sz="23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77" name="Google Shape;577;p21"/>
          <p:cNvSpPr/>
          <p:nvPr/>
        </p:nvSpPr>
        <p:spPr>
          <a:xfrm>
            <a:off x="5686141" y="1216400"/>
            <a:ext cx="787031" cy="787031"/>
          </a:xfrm>
          <a:custGeom>
            <a:avLst/>
            <a:gdLst/>
            <a:ahLst/>
            <a:cxnLst/>
            <a:rect l="l" t="t" r="r" b="b"/>
            <a:pathLst>
              <a:path w="23911" h="23911" extrusionOk="0">
                <a:moveTo>
                  <a:pt x="14505" y="1425"/>
                </a:moveTo>
                <a:cubicBezTo>
                  <a:pt x="20332" y="2819"/>
                  <a:pt x="23911" y="8677"/>
                  <a:pt x="22486" y="14505"/>
                </a:cubicBezTo>
                <a:cubicBezTo>
                  <a:pt x="21092" y="20332"/>
                  <a:pt x="15233" y="23910"/>
                  <a:pt x="9406" y="22517"/>
                </a:cubicBezTo>
                <a:cubicBezTo>
                  <a:pt x="3579" y="21092"/>
                  <a:pt x="1" y="15233"/>
                  <a:pt x="1394" y="9406"/>
                </a:cubicBezTo>
                <a:cubicBezTo>
                  <a:pt x="2819" y="3579"/>
                  <a:pt x="8678" y="0"/>
                  <a:pt x="14505" y="1425"/>
                </a:cubicBez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Fira Sans"/>
                <a:ea typeface="Fira Sans"/>
                <a:cs typeface="Fira Sans"/>
                <a:sym typeface="Fira Sans"/>
              </a:rPr>
              <a:t>4</a:t>
            </a:r>
            <a:endParaRPr sz="23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78" name="Google Shape;578;p21"/>
          <p:cNvSpPr/>
          <p:nvPr/>
        </p:nvSpPr>
        <p:spPr>
          <a:xfrm>
            <a:off x="3159388" y="4332068"/>
            <a:ext cx="2810316" cy="23995"/>
          </a:xfrm>
          <a:custGeom>
            <a:avLst/>
            <a:gdLst/>
            <a:ahLst/>
            <a:cxnLst/>
            <a:rect l="l" t="t" r="r" b="b"/>
            <a:pathLst>
              <a:path w="85381" h="729" extrusionOk="0">
                <a:moveTo>
                  <a:pt x="1" y="0"/>
                </a:moveTo>
                <a:lnTo>
                  <a:pt x="1" y="729"/>
                </a:lnTo>
                <a:lnTo>
                  <a:pt x="85381" y="729"/>
                </a:lnTo>
                <a:lnTo>
                  <a:pt x="85381" y="0"/>
                </a:lnTo>
                <a:close/>
              </a:path>
            </a:pathLst>
          </a:custGeom>
          <a:solidFill>
            <a:srgbClr val="ED3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21"/>
          <p:cNvSpPr/>
          <p:nvPr/>
        </p:nvSpPr>
        <p:spPr>
          <a:xfrm>
            <a:off x="5909206" y="4285164"/>
            <a:ext cx="117836" cy="117803"/>
          </a:xfrm>
          <a:custGeom>
            <a:avLst/>
            <a:gdLst/>
            <a:ahLst/>
            <a:cxnLst/>
            <a:rect l="l" t="t" r="r" b="b"/>
            <a:pathLst>
              <a:path w="3580" h="3579" extrusionOk="0">
                <a:moveTo>
                  <a:pt x="1774" y="0"/>
                </a:moveTo>
                <a:cubicBezTo>
                  <a:pt x="793" y="0"/>
                  <a:pt x="1" y="792"/>
                  <a:pt x="1" y="1774"/>
                </a:cubicBezTo>
                <a:cubicBezTo>
                  <a:pt x="1" y="2787"/>
                  <a:pt x="793" y="3579"/>
                  <a:pt x="1774" y="3579"/>
                </a:cubicBezTo>
                <a:cubicBezTo>
                  <a:pt x="2756" y="3579"/>
                  <a:pt x="3579" y="2787"/>
                  <a:pt x="3579" y="1774"/>
                </a:cubicBezTo>
                <a:cubicBezTo>
                  <a:pt x="3579" y="792"/>
                  <a:pt x="2756" y="0"/>
                  <a:pt x="1774" y="0"/>
                </a:cubicBezTo>
                <a:close/>
              </a:path>
            </a:pathLst>
          </a:custGeom>
          <a:solidFill>
            <a:srgbClr val="ED3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21"/>
          <p:cNvSpPr/>
          <p:nvPr/>
        </p:nvSpPr>
        <p:spPr>
          <a:xfrm>
            <a:off x="3880720" y="3419993"/>
            <a:ext cx="2088983" cy="23995"/>
          </a:xfrm>
          <a:custGeom>
            <a:avLst/>
            <a:gdLst/>
            <a:ahLst/>
            <a:cxnLst/>
            <a:rect l="l" t="t" r="r" b="b"/>
            <a:pathLst>
              <a:path w="63466" h="729" extrusionOk="0">
                <a:moveTo>
                  <a:pt x="1" y="0"/>
                </a:moveTo>
                <a:lnTo>
                  <a:pt x="1" y="729"/>
                </a:lnTo>
                <a:lnTo>
                  <a:pt x="63466" y="729"/>
                </a:lnTo>
                <a:lnTo>
                  <a:pt x="63466" y="0"/>
                </a:lnTo>
                <a:close/>
              </a:path>
            </a:pathLst>
          </a:custGeom>
          <a:solidFill>
            <a:srgbClr val="2525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1"/>
          <p:cNvSpPr/>
          <p:nvPr/>
        </p:nvSpPr>
        <p:spPr>
          <a:xfrm>
            <a:off x="5909206" y="3373089"/>
            <a:ext cx="117836" cy="117803"/>
          </a:xfrm>
          <a:custGeom>
            <a:avLst/>
            <a:gdLst/>
            <a:ahLst/>
            <a:cxnLst/>
            <a:rect l="l" t="t" r="r" b="b"/>
            <a:pathLst>
              <a:path w="3580" h="3579" extrusionOk="0">
                <a:moveTo>
                  <a:pt x="1774" y="0"/>
                </a:moveTo>
                <a:cubicBezTo>
                  <a:pt x="793" y="0"/>
                  <a:pt x="1" y="792"/>
                  <a:pt x="1" y="1774"/>
                </a:cubicBezTo>
                <a:cubicBezTo>
                  <a:pt x="1" y="2787"/>
                  <a:pt x="793" y="3579"/>
                  <a:pt x="1774" y="3579"/>
                </a:cubicBezTo>
                <a:cubicBezTo>
                  <a:pt x="2756" y="3579"/>
                  <a:pt x="3579" y="2787"/>
                  <a:pt x="3579" y="1774"/>
                </a:cubicBezTo>
                <a:cubicBezTo>
                  <a:pt x="3579" y="792"/>
                  <a:pt x="2756" y="0"/>
                  <a:pt x="1774" y="0"/>
                </a:cubicBezTo>
                <a:close/>
              </a:path>
            </a:pathLst>
          </a:custGeom>
          <a:solidFill>
            <a:srgbClr val="2525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21"/>
          <p:cNvSpPr/>
          <p:nvPr/>
        </p:nvSpPr>
        <p:spPr>
          <a:xfrm>
            <a:off x="2684062" y="3987053"/>
            <a:ext cx="715111" cy="714058"/>
          </a:xfrm>
          <a:custGeom>
            <a:avLst/>
            <a:gdLst/>
            <a:ahLst/>
            <a:cxnLst/>
            <a:rect l="l" t="t" r="r" b="b"/>
            <a:pathLst>
              <a:path w="21726" h="21694" extrusionOk="0">
                <a:moveTo>
                  <a:pt x="21726" y="10831"/>
                </a:moveTo>
                <a:cubicBezTo>
                  <a:pt x="21726" y="16848"/>
                  <a:pt x="16849" y="21693"/>
                  <a:pt x="10863" y="21693"/>
                </a:cubicBezTo>
                <a:cubicBezTo>
                  <a:pt x="4878" y="21693"/>
                  <a:pt x="1" y="16848"/>
                  <a:pt x="1" y="10831"/>
                </a:cubicBezTo>
                <a:cubicBezTo>
                  <a:pt x="1" y="4845"/>
                  <a:pt x="4878" y="0"/>
                  <a:pt x="10863" y="0"/>
                </a:cubicBezTo>
                <a:cubicBezTo>
                  <a:pt x="16849" y="0"/>
                  <a:pt x="21726" y="4845"/>
                  <a:pt x="21726" y="10831"/>
                </a:cubicBez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sz="23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83" name="Google Shape;583;p21"/>
          <p:cNvSpPr/>
          <p:nvPr/>
        </p:nvSpPr>
        <p:spPr>
          <a:xfrm>
            <a:off x="3671216" y="3074945"/>
            <a:ext cx="714058" cy="714058"/>
          </a:xfrm>
          <a:custGeom>
            <a:avLst/>
            <a:gdLst/>
            <a:ahLst/>
            <a:cxnLst/>
            <a:rect l="l" t="t" r="r" b="b"/>
            <a:pathLst>
              <a:path w="21694" h="21694" extrusionOk="0">
                <a:moveTo>
                  <a:pt x="21694" y="10832"/>
                </a:moveTo>
                <a:cubicBezTo>
                  <a:pt x="21694" y="16849"/>
                  <a:pt x="16848" y="21694"/>
                  <a:pt x="10863" y="21694"/>
                </a:cubicBezTo>
                <a:cubicBezTo>
                  <a:pt x="4846" y="21694"/>
                  <a:pt x="0" y="16849"/>
                  <a:pt x="0" y="10832"/>
                </a:cubicBezTo>
                <a:cubicBezTo>
                  <a:pt x="0" y="4846"/>
                  <a:pt x="4846" y="1"/>
                  <a:pt x="10863" y="1"/>
                </a:cubicBezTo>
                <a:cubicBezTo>
                  <a:pt x="16848" y="1"/>
                  <a:pt x="21694" y="4846"/>
                  <a:pt x="21694" y="10832"/>
                </a:cubicBez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sz="23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84" name="Google Shape;584;p21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85" name="Google Shape;585;p21"/>
          <p:cNvSpPr txBox="1"/>
          <p:nvPr/>
        </p:nvSpPr>
        <p:spPr>
          <a:xfrm>
            <a:off x="1019239" y="1187638"/>
            <a:ext cx="18351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86" name="Google Shape;586;p21"/>
          <p:cNvSpPr txBox="1"/>
          <p:nvPr/>
        </p:nvSpPr>
        <p:spPr>
          <a:xfrm>
            <a:off x="748031" y="1270738"/>
            <a:ext cx="18351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sym typeface="Roboto"/>
              </a:rPr>
              <a:t>Create a Plan of Action</a:t>
            </a:r>
            <a:endParaRPr sz="1200" dirty="0">
              <a:latin typeface="Roboto"/>
              <a:ea typeface="Roboto"/>
              <a:sym typeface="Roboto"/>
            </a:endParaRPr>
          </a:p>
        </p:txBody>
      </p:sp>
      <p:sp>
        <p:nvSpPr>
          <p:cNvPr id="588" name="Google Shape;588;p21"/>
          <p:cNvSpPr txBox="1"/>
          <p:nvPr/>
        </p:nvSpPr>
        <p:spPr>
          <a:xfrm>
            <a:off x="710250" y="2226093"/>
            <a:ext cx="213896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sz="1200" dirty="0">
                <a:latin typeface="Roboto"/>
                <a:ea typeface="Roboto"/>
              </a:rPr>
              <a:t>Address the pain points and propose probable solutions.</a:t>
            </a:r>
            <a:endParaRPr sz="1200" dirty="0">
              <a:latin typeface="Roboto"/>
              <a:ea typeface="Roboto"/>
              <a:sym typeface="Roboto"/>
            </a:endParaRPr>
          </a:p>
        </p:txBody>
      </p:sp>
      <p:sp>
        <p:nvSpPr>
          <p:cNvPr id="590" name="Google Shape;590;p21"/>
          <p:cNvSpPr txBox="1"/>
          <p:nvPr/>
        </p:nvSpPr>
        <p:spPr>
          <a:xfrm>
            <a:off x="5899375" y="3288136"/>
            <a:ext cx="2144087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latin typeface="Roboto"/>
                <a:ea typeface="Roboto"/>
              </a:rPr>
              <a:t>User surveys specifically around adding and organising bills.</a:t>
            </a:r>
            <a:endParaRPr sz="1200" dirty="0">
              <a:latin typeface="Roboto"/>
              <a:ea typeface="Roboto"/>
              <a:sym typeface="Roboto"/>
            </a:endParaRPr>
          </a:p>
        </p:txBody>
      </p:sp>
      <p:sp>
        <p:nvSpPr>
          <p:cNvPr id="591" name="Google Shape;591;p21"/>
          <p:cNvSpPr txBox="1"/>
          <p:nvPr/>
        </p:nvSpPr>
        <p:spPr>
          <a:xfrm>
            <a:off x="6289663" y="4036128"/>
            <a:ext cx="18351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92" name="Google Shape;592;p21"/>
          <p:cNvSpPr txBox="1"/>
          <p:nvPr/>
        </p:nvSpPr>
        <p:spPr>
          <a:xfrm>
            <a:off x="6208362" y="4225367"/>
            <a:ext cx="18351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-IN" sz="1200" dirty="0">
                <a:latin typeface="Roboto"/>
                <a:ea typeface="Roboto"/>
              </a:rPr>
              <a:t>To conduct user surveys and find out how people use </a:t>
            </a:r>
            <a:r>
              <a:rPr lang="en-IN" sz="1200" dirty="0" err="1">
                <a:latin typeface="Roboto"/>
                <a:ea typeface="Roboto"/>
              </a:rPr>
              <a:t>Splitwise</a:t>
            </a:r>
            <a:r>
              <a:rPr lang="en-IN" sz="1200" dirty="0">
                <a:latin typeface="Roboto"/>
                <a:ea typeface="Roboto"/>
              </a:rPr>
              <a:t>.</a:t>
            </a:r>
            <a:endParaRPr sz="1200" dirty="0">
              <a:latin typeface="Roboto"/>
              <a:ea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579505-44A1-97BD-0306-EE2FAF49DB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49" r="-1"/>
          <a:stretch/>
        </p:blipFill>
        <p:spPr>
          <a:xfrm>
            <a:off x="1" y="21433"/>
            <a:ext cx="807244" cy="1157288"/>
          </a:xfrm>
          <a:prstGeom prst="rect">
            <a:avLst/>
          </a:prstGeom>
        </p:spPr>
      </p:pic>
      <p:sp>
        <p:nvSpPr>
          <p:cNvPr id="4" name="Google Shape;192;p14">
            <a:extLst>
              <a:ext uri="{FF2B5EF4-FFF2-40B4-BE49-F238E27FC236}">
                <a16:creationId xmlns:a16="http://schemas.microsoft.com/office/drawing/2014/main" id="{C4820AE7-52FE-B411-8422-A49484AC6F1A}"/>
              </a:ext>
            </a:extLst>
          </p:cNvPr>
          <p:cNvSpPr/>
          <p:nvPr/>
        </p:nvSpPr>
        <p:spPr>
          <a:xfrm>
            <a:off x="870489" y="426273"/>
            <a:ext cx="2138960" cy="402300"/>
          </a:xfrm>
          <a:custGeom>
            <a:avLst/>
            <a:gdLst/>
            <a:ahLst/>
            <a:cxnLst/>
            <a:rect l="l" t="t" r="r" b="b"/>
            <a:pathLst>
              <a:path w="107169" h="16698" extrusionOk="0">
                <a:moveTo>
                  <a:pt x="1425" y="8716"/>
                </a:moveTo>
                <a:lnTo>
                  <a:pt x="1425" y="8716"/>
                </a:lnTo>
                <a:cubicBezTo>
                  <a:pt x="1520" y="9698"/>
                  <a:pt x="1394" y="10553"/>
                  <a:pt x="1520" y="11376"/>
                </a:cubicBezTo>
                <a:cubicBezTo>
                  <a:pt x="1647" y="12168"/>
                  <a:pt x="2090" y="12833"/>
                  <a:pt x="2502" y="13625"/>
                </a:cubicBezTo>
                <a:cubicBezTo>
                  <a:pt x="1109" y="12611"/>
                  <a:pt x="665" y="10774"/>
                  <a:pt x="1425" y="8716"/>
                </a:cubicBezTo>
                <a:close/>
                <a:moveTo>
                  <a:pt x="82687" y="1196"/>
                </a:moveTo>
                <a:cubicBezTo>
                  <a:pt x="82963" y="1196"/>
                  <a:pt x="83237" y="1200"/>
                  <a:pt x="83512" y="1210"/>
                </a:cubicBezTo>
                <a:cubicBezTo>
                  <a:pt x="86235" y="1337"/>
                  <a:pt x="88990" y="1432"/>
                  <a:pt x="91746" y="1495"/>
                </a:cubicBezTo>
                <a:cubicBezTo>
                  <a:pt x="94057" y="1559"/>
                  <a:pt x="96369" y="2034"/>
                  <a:pt x="98649" y="2477"/>
                </a:cubicBezTo>
                <a:cubicBezTo>
                  <a:pt x="98966" y="2540"/>
                  <a:pt x="99283" y="2572"/>
                  <a:pt x="99599" y="2604"/>
                </a:cubicBezTo>
                <a:cubicBezTo>
                  <a:pt x="102545" y="2762"/>
                  <a:pt x="104508" y="6214"/>
                  <a:pt x="103241" y="8811"/>
                </a:cubicBezTo>
                <a:cubicBezTo>
                  <a:pt x="102861" y="9634"/>
                  <a:pt x="102735" y="10553"/>
                  <a:pt x="102165" y="11281"/>
                </a:cubicBezTo>
                <a:cubicBezTo>
                  <a:pt x="100708" y="13181"/>
                  <a:pt x="98649" y="13783"/>
                  <a:pt x="96496" y="14036"/>
                </a:cubicBezTo>
                <a:cubicBezTo>
                  <a:pt x="87629" y="15050"/>
                  <a:pt x="32936" y="14828"/>
                  <a:pt x="24037" y="14891"/>
                </a:cubicBezTo>
                <a:cubicBezTo>
                  <a:pt x="19431" y="14891"/>
                  <a:pt x="14824" y="15022"/>
                  <a:pt x="10194" y="15022"/>
                </a:cubicBezTo>
                <a:cubicBezTo>
                  <a:pt x="9731" y="15022"/>
                  <a:pt x="9268" y="15021"/>
                  <a:pt x="8804" y="15018"/>
                </a:cubicBezTo>
                <a:cubicBezTo>
                  <a:pt x="7601" y="15018"/>
                  <a:pt x="6429" y="14955"/>
                  <a:pt x="5226" y="14701"/>
                </a:cubicBezTo>
                <a:cubicBezTo>
                  <a:pt x="3642" y="14353"/>
                  <a:pt x="2312" y="12801"/>
                  <a:pt x="2090" y="11091"/>
                </a:cubicBezTo>
                <a:cubicBezTo>
                  <a:pt x="1774" y="8526"/>
                  <a:pt x="2692" y="6341"/>
                  <a:pt x="4022" y="4314"/>
                </a:cubicBezTo>
                <a:cubicBezTo>
                  <a:pt x="4846" y="3079"/>
                  <a:pt x="6239" y="2794"/>
                  <a:pt x="7569" y="2572"/>
                </a:cubicBezTo>
                <a:cubicBezTo>
                  <a:pt x="8994" y="2319"/>
                  <a:pt x="10419" y="2224"/>
                  <a:pt x="11876" y="2097"/>
                </a:cubicBezTo>
                <a:lnTo>
                  <a:pt x="11876" y="2097"/>
                </a:lnTo>
                <a:cubicBezTo>
                  <a:pt x="11306" y="2509"/>
                  <a:pt x="10609" y="2509"/>
                  <a:pt x="10039" y="3015"/>
                </a:cubicBezTo>
                <a:cubicBezTo>
                  <a:pt x="10187" y="3180"/>
                  <a:pt x="10344" y="3233"/>
                  <a:pt x="10505" y="3233"/>
                </a:cubicBezTo>
                <a:cubicBezTo>
                  <a:pt x="10653" y="3233"/>
                  <a:pt x="10806" y="3188"/>
                  <a:pt x="10958" y="3142"/>
                </a:cubicBezTo>
                <a:cubicBezTo>
                  <a:pt x="15771" y="1654"/>
                  <a:pt x="20743" y="1590"/>
                  <a:pt x="25715" y="1274"/>
                </a:cubicBezTo>
                <a:cubicBezTo>
                  <a:pt x="26265" y="1242"/>
                  <a:pt x="28115" y="1228"/>
                  <a:pt x="30826" y="1228"/>
                </a:cubicBezTo>
                <a:cubicBezTo>
                  <a:pt x="44214" y="1228"/>
                  <a:pt x="78614" y="1570"/>
                  <a:pt x="81326" y="1780"/>
                </a:cubicBezTo>
                <a:cubicBezTo>
                  <a:pt x="81374" y="1792"/>
                  <a:pt x="81422" y="1804"/>
                  <a:pt x="81467" y="1804"/>
                </a:cubicBezTo>
                <a:cubicBezTo>
                  <a:pt x="81540" y="1804"/>
                  <a:pt x="81604" y="1772"/>
                  <a:pt x="81643" y="1654"/>
                </a:cubicBezTo>
                <a:cubicBezTo>
                  <a:pt x="81580" y="1337"/>
                  <a:pt x="81200" y="1527"/>
                  <a:pt x="81010" y="1210"/>
                </a:cubicBezTo>
                <a:cubicBezTo>
                  <a:pt x="81580" y="1210"/>
                  <a:pt x="82136" y="1196"/>
                  <a:pt x="82687" y="1196"/>
                </a:cubicBezTo>
                <a:close/>
                <a:moveTo>
                  <a:pt x="31034" y="0"/>
                </a:moveTo>
                <a:cubicBezTo>
                  <a:pt x="27143" y="0"/>
                  <a:pt x="23278" y="392"/>
                  <a:pt x="19413" y="894"/>
                </a:cubicBezTo>
                <a:cubicBezTo>
                  <a:pt x="15645" y="1400"/>
                  <a:pt x="11844" y="1369"/>
                  <a:pt x="8076" y="1844"/>
                </a:cubicBezTo>
                <a:cubicBezTo>
                  <a:pt x="6492" y="2065"/>
                  <a:pt x="4941" y="2414"/>
                  <a:pt x="3769" y="3617"/>
                </a:cubicBezTo>
                <a:cubicBezTo>
                  <a:pt x="3674" y="3712"/>
                  <a:pt x="3547" y="3807"/>
                  <a:pt x="3515" y="3807"/>
                </a:cubicBezTo>
                <a:cubicBezTo>
                  <a:pt x="3352" y="3683"/>
                  <a:pt x="3224" y="3633"/>
                  <a:pt x="3120" y="3633"/>
                </a:cubicBezTo>
                <a:cubicBezTo>
                  <a:pt x="2800" y="3633"/>
                  <a:pt x="2717" y="4107"/>
                  <a:pt x="2597" y="4346"/>
                </a:cubicBezTo>
                <a:cubicBezTo>
                  <a:pt x="1679" y="5897"/>
                  <a:pt x="1014" y="7576"/>
                  <a:pt x="602" y="9349"/>
                </a:cubicBezTo>
                <a:cubicBezTo>
                  <a:pt x="0" y="12104"/>
                  <a:pt x="1235" y="14226"/>
                  <a:pt x="3832" y="15081"/>
                </a:cubicBezTo>
                <a:cubicBezTo>
                  <a:pt x="4782" y="15398"/>
                  <a:pt x="5764" y="15588"/>
                  <a:pt x="6777" y="15588"/>
                </a:cubicBezTo>
                <a:cubicBezTo>
                  <a:pt x="12193" y="15588"/>
                  <a:pt x="17608" y="15588"/>
                  <a:pt x="23055" y="15461"/>
                </a:cubicBezTo>
                <a:cubicBezTo>
                  <a:pt x="23638" y="15449"/>
                  <a:pt x="24667" y="15443"/>
                  <a:pt x="26056" y="15443"/>
                </a:cubicBezTo>
                <a:cubicBezTo>
                  <a:pt x="34819" y="15443"/>
                  <a:pt x="57875" y="15659"/>
                  <a:pt x="73000" y="15659"/>
                </a:cubicBezTo>
                <a:cubicBezTo>
                  <a:pt x="79727" y="15659"/>
                  <a:pt x="84886" y="15616"/>
                  <a:pt x="86520" y="15493"/>
                </a:cubicBezTo>
                <a:cubicBezTo>
                  <a:pt x="90067" y="15208"/>
                  <a:pt x="93614" y="15113"/>
                  <a:pt x="97129" y="14543"/>
                </a:cubicBezTo>
                <a:cubicBezTo>
                  <a:pt x="101785" y="13751"/>
                  <a:pt x="104033" y="11218"/>
                  <a:pt x="104191" y="6404"/>
                </a:cubicBezTo>
                <a:cubicBezTo>
                  <a:pt x="104223" y="5739"/>
                  <a:pt x="103875" y="5169"/>
                  <a:pt x="103685" y="4567"/>
                </a:cubicBezTo>
                <a:lnTo>
                  <a:pt x="103685" y="4567"/>
                </a:lnTo>
                <a:cubicBezTo>
                  <a:pt x="103843" y="4694"/>
                  <a:pt x="103970" y="4821"/>
                  <a:pt x="104065" y="4947"/>
                </a:cubicBezTo>
                <a:cubicBezTo>
                  <a:pt x="104191" y="5106"/>
                  <a:pt x="104286" y="5264"/>
                  <a:pt x="104350" y="5422"/>
                </a:cubicBezTo>
                <a:cubicBezTo>
                  <a:pt x="105363" y="8178"/>
                  <a:pt x="105458" y="10869"/>
                  <a:pt x="103716" y="13403"/>
                </a:cubicBezTo>
                <a:cubicBezTo>
                  <a:pt x="102956" y="14480"/>
                  <a:pt x="101975" y="15145"/>
                  <a:pt x="100708" y="15240"/>
                </a:cubicBezTo>
                <a:cubicBezTo>
                  <a:pt x="98427" y="15453"/>
                  <a:pt x="96175" y="15812"/>
                  <a:pt x="93896" y="15812"/>
                </a:cubicBezTo>
                <a:cubicBezTo>
                  <a:pt x="93802" y="15812"/>
                  <a:pt x="93708" y="15811"/>
                  <a:pt x="93614" y="15810"/>
                </a:cubicBezTo>
                <a:cubicBezTo>
                  <a:pt x="93456" y="15808"/>
                  <a:pt x="93297" y="15808"/>
                  <a:pt x="93139" y="15808"/>
                </a:cubicBezTo>
                <a:cubicBezTo>
                  <a:pt x="89307" y="15808"/>
                  <a:pt x="85474" y="16164"/>
                  <a:pt x="81611" y="16316"/>
                </a:cubicBezTo>
                <a:cubicBezTo>
                  <a:pt x="80463" y="16373"/>
                  <a:pt x="76325" y="16397"/>
                  <a:pt x="70727" y="16397"/>
                </a:cubicBezTo>
                <a:cubicBezTo>
                  <a:pt x="54409" y="16397"/>
                  <a:pt x="25675" y="16196"/>
                  <a:pt x="22327" y="16031"/>
                </a:cubicBezTo>
                <a:cubicBezTo>
                  <a:pt x="19081" y="15899"/>
                  <a:pt x="15820" y="15843"/>
                  <a:pt x="12565" y="15843"/>
                </a:cubicBezTo>
                <a:cubicBezTo>
                  <a:pt x="11151" y="15843"/>
                  <a:pt x="9739" y="15854"/>
                  <a:pt x="8329" y="15873"/>
                </a:cubicBezTo>
                <a:cubicBezTo>
                  <a:pt x="8168" y="15873"/>
                  <a:pt x="8003" y="15864"/>
                  <a:pt x="7836" y="15864"/>
                </a:cubicBezTo>
                <a:cubicBezTo>
                  <a:pt x="7446" y="15864"/>
                  <a:pt x="7040" y="15911"/>
                  <a:pt x="6619" y="16221"/>
                </a:cubicBezTo>
                <a:cubicBezTo>
                  <a:pt x="6988" y="16365"/>
                  <a:pt x="7316" y="16402"/>
                  <a:pt x="7614" y="16402"/>
                </a:cubicBezTo>
                <a:cubicBezTo>
                  <a:pt x="7777" y="16402"/>
                  <a:pt x="7930" y="16391"/>
                  <a:pt x="8076" y="16380"/>
                </a:cubicBezTo>
                <a:cubicBezTo>
                  <a:pt x="8994" y="16373"/>
                  <a:pt x="9912" y="16369"/>
                  <a:pt x="10830" y="16369"/>
                </a:cubicBezTo>
                <a:cubicBezTo>
                  <a:pt x="13996" y="16369"/>
                  <a:pt x="17157" y="16415"/>
                  <a:pt x="20300" y="16538"/>
                </a:cubicBezTo>
                <a:cubicBezTo>
                  <a:pt x="22375" y="16641"/>
                  <a:pt x="24449" y="16697"/>
                  <a:pt x="26519" y="16697"/>
                </a:cubicBezTo>
                <a:cubicBezTo>
                  <a:pt x="28272" y="16697"/>
                  <a:pt x="30021" y="16657"/>
                  <a:pt x="31764" y="16570"/>
                </a:cubicBezTo>
                <a:cubicBezTo>
                  <a:pt x="33488" y="16489"/>
                  <a:pt x="41241" y="16467"/>
                  <a:pt x="50648" y="16467"/>
                </a:cubicBezTo>
                <a:cubicBezTo>
                  <a:pt x="62079" y="16467"/>
                  <a:pt x="75953" y="16500"/>
                  <a:pt x="84417" y="16500"/>
                </a:cubicBezTo>
                <a:cubicBezTo>
                  <a:pt x="88182" y="16500"/>
                  <a:pt x="90877" y="16493"/>
                  <a:pt x="91809" y="16475"/>
                </a:cubicBezTo>
                <a:cubicBezTo>
                  <a:pt x="94659" y="16411"/>
                  <a:pt x="97509" y="16190"/>
                  <a:pt x="100328" y="15905"/>
                </a:cubicBezTo>
                <a:cubicBezTo>
                  <a:pt x="101373" y="15810"/>
                  <a:pt x="102323" y="15588"/>
                  <a:pt x="103178" y="14891"/>
                </a:cubicBezTo>
                <a:cubicBezTo>
                  <a:pt x="106408" y="12231"/>
                  <a:pt x="107168" y="4504"/>
                  <a:pt x="101246" y="2382"/>
                </a:cubicBezTo>
                <a:cubicBezTo>
                  <a:pt x="100328" y="2034"/>
                  <a:pt x="99378" y="2034"/>
                  <a:pt x="98459" y="1812"/>
                </a:cubicBezTo>
                <a:cubicBezTo>
                  <a:pt x="96369" y="1337"/>
                  <a:pt x="94247" y="989"/>
                  <a:pt x="92157" y="894"/>
                </a:cubicBezTo>
                <a:cubicBezTo>
                  <a:pt x="87344" y="672"/>
                  <a:pt x="36705" y="102"/>
                  <a:pt x="31891" y="7"/>
                </a:cubicBezTo>
                <a:cubicBezTo>
                  <a:pt x="31605" y="3"/>
                  <a:pt x="31319" y="0"/>
                  <a:pt x="31034" y="0"/>
                </a:cubicBezTo>
                <a:close/>
              </a:path>
            </a:pathLst>
          </a:custGeom>
          <a:solidFill>
            <a:srgbClr val="5BCF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4040612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92;p14">
            <a:extLst>
              <a:ext uri="{FF2B5EF4-FFF2-40B4-BE49-F238E27FC236}">
                <a16:creationId xmlns:a16="http://schemas.microsoft.com/office/drawing/2014/main" id="{10FEE607-8DC3-DB73-A5CD-B93F77744676}"/>
              </a:ext>
            </a:extLst>
          </p:cNvPr>
          <p:cNvSpPr/>
          <p:nvPr/>
        </p:nvSpPr>
        <p:spPr>
          <a:xfrm>
            <a:off x="950118" y="1814805"/>
            <a:ext cx="2221707" cy="928124"/>
          </a:xfrm>
          <a:custGeom>
            <a:avLst/>
            <a:gdLst/>
            <a:ahLst/>
            <a:cxnLst/>
            <a:rect l="l" t="t" r="r" b="b"/>
            <a:pathLst>
              <a:path w="107169" h="16698" extrusionOk="0">
                <a:moveTo>
                  <a:pt x="1425" y="8716"/>
                </a:moveTo>
                <a:lnTo>
                  <a:pt x="1425" y="8716"/>
                </a:lnTo>
                <a:cubicBezTo>
                  <a:pt x="1520" y="9698"/>
                  <a:pt x="1394" y="10553"/>
                  <a:pt x="1520" y="11376"/>
                </a:cubicBezTo>
                <a:cubicBezTo>
                  <a:pt x="1647" y="12168"/>
                  <a:pt x="2090" y="12833"/>
                  <a:pt x="2502" y="13625"/>
                </a:cubicBezTo>
                <a:cubicBezTo>
                  <a:pt x="1109" y="12611"/>
                  <a:pt x="665" y="10774"/>
                  <a:pt x="1425" y="8716"/>
                </a:cubicBezTo>
                <a:close/>
                <a:moveTo>
                  <a:pt x="82687" y="1196"/>
                </a:moveTo>
                <a:cubicBezTo>
                  <a:pt x="82963" y="1196"/>
                  <a:pt x="83237" y="1200"/>
                  <a:pt x="83512" y="1210"/>
                </a:cubicBezTo>
                <a:cubicBezTo>
                  <a:pt x="86235" y="1337"/>
                  <a:pt x="88990" y="1432"/>
                  <a:pt x="91746" y="1495"/>
                </a:cubicBezTo>
                <a:cubicBezTo>
                  <a:pt x="94057" y="1559"/>
                  <a:pt x="96369" y="2034"/>
                  <a:pt x="98649" y="2477"/>
                </a:cubicBezTo>
                <a:cubicBezTo>
                  <a:pt x="98966" y="2540"/>
                  <a:pt x="99283" y="2572"/>
                  <a:pt x="99599" y="2604"/>
                </a:cubicBezTo>
                <a:cubicBezTo>
                  <a:pt x="102545" y="2762"/>
                  <a:pt x="104508" y="6214"/>
                  <a:pt x="103241" y="8811"/>
                </a:cubicBezTo>
                <a:cubicBezTo>
                  <a:pt x="102861" y="9634"/>
                  <a:pt x="102735" y="10553"/>
                  <a:pt x="102165" y="11281"/>
                </a:cubicBezTo>
                <a:cubicBezTo>
                  <a:pt x="100708" y="13181"/>
                  <a:pt x="98649" y="13783"/>
                  <a:pt x="96496" y="14036"/>
                </a:cubicBezTo>
                <a:cubicBezTo>
                  <a:pt x="87629" y="15050"/>
                  <a:pt x="32936" y="14828"/>
                  <a:pt x="24037" y="14891"/>
                </a:cubicBezTo>
                <a:cubicBezTo>
                  <a:pt x="19431" y="14891"/>
                  <a:pt x="14824" y="15022"/>
                  <a:pt x="10194" y="15022"/>
                </a:cubicBezTo>
                <a:cubicBezTo>
                  <a:pt x="9731" y="15022"/>
                  <a:pt x="9268" y="15021"/>
                  <a:pt x="8804" y="15018"/>
                </a:cubicBezTo>
                <a:cubicBezTo>
                  <a:pt x="7601" y="15018"/>
                  <a:pt x="6429" y="14955"/>
                  <a:pt x="5226" y="14701"/>
                </a:cubicBezTo>
                <a:cubicBezTo>
                  <a:pt x="3642" y="14353"/>
                  <a:pt x="2312" y="12801"/>
                  <a:pt x="2090" y="11091"/>
                </a:cubicBezTo>
                <a:cubicBezTo>
                  <a:pt x="1774" y="8526"/>
                  <a:pt x="2692" y="6341"/>
                  <a:pt x="4022" y="4314"/>
                </a:cubicBezTo>
                <a:cubicBezTo>
                  <a:pt x="4846" y="3079"/>
                  <a:pt x="6239" y="2794"/>
                  <a:pt x="7569" y="2572"/>
                </a:cubicBezTo>
                <a:cubicBezTo>
                  <a:pt x="8994" y="2319"/>
                  <a:pt x="10419" y="2224"/>
                  <a:pt x="11876" y="2097"/>
                </a:cubicBezTo>
                <a:lnTo>
                  <a:pt x="11876" y="2097"/>
                </a:lnTo>
                <a:cubicBezTo>
                  <a:pt x="11306" y="2509"/>
                  <a:pt x="10609" y="2509"/>
                  <a:pt x="10039" y="3015"/>
                </a:cubicBezTo>
                <a:cubicBezTo>
                  <a:pt x="10187" y="3180"/>
                  <a:pt x="10344" y="3233"/>
                  <a:pt x="10505" y="3233"/>
                </a:cubicBezTo>
                <a:cubicBezTo>
                  <a:pt x="10653" y="3233"/>
                  <a:pt x="10806" y="3188"/>
                  <a:pt x="10958" y="3142"/>
                </a:cubicBezTo>
                <a:cubicBezTo>
                  <a:pt x="15771" y="1654"/>
                  <a:pt x="20743" y="1590"/>
                  <a:pt x="25715" y="1274"/>
                </a:cubicBezTo>
                <a:cubicBezTo>
                  <a:pt x="26265" y="1242"/>
                  <a:pt x="28115" y="1228"/>
                  <a:pt x="30826" y="1228"/>
                </a:cubicBezTo>
                <a:cubicBezTo>
                  <a:pt x="44214" y="1228"/>
                  <a:pt x="78614" y="1570"/>
                  <a:pt x="81326" y="1780"/>
                </a:cubicBezTo>
                <a:cubicBezTo>
                  <a:pt x="81374" y="1792"/>
                  <a:pt x="81422" y="1804"/>
                  <a:pt x="81467" y="1804"/>
                </a:cubicBezTo>
                <a:cubicBezTo>
                  <a:pt x="81540" y="1804"/>
                  <a:pt x="81604" y="1772"/>
                  <a:pt x="81643" y="1654"/>
                </a:cubicBezTo>
                <a:cubicBezTo>
                  <a:pt x="81580" y="1337"/>
                  <a:pt x="81200" y="1527"/>
                  <a:pt x="81010" y="1210"/>
                </a:cubicBezTo>
                <a:cubicBezTo>
                  <a:pt x="81580" y="1210"/>
                  <a:pt x="82136" y="1196"/>
                  <a:pt x="82687" y="1196"/>
                </a:cubicBezTo>
                <a:close/>
                <a:moveTo>
                  <a:pt x="31034" y="0"/>
                </a:moveTo>
                <a:cubicBezTo>
                  <a:pt x="27143" y="0"/>
                  <a:pt x="23278" y="392"/>
                  <a:pt x="19413" y="894"/>
                </a:cubicBezTo>
                <a:cubicBezTo>
                  <a:pt x="15645" y="1400"/>
                  <a:pt x="11844" y="1369"/>
                  <a:pt x="8076" y="1844"/>
                </a:cubicBezTo>
                <a:cubicBezTo>
                  <a:pt x="6492" y="2065"/>
                  <a:pt x="4941" y="2414"/>
                  <a:pt x="3769" y="3617"/>
                </a:cubicBezTo>
                <a:cubicBezTo>
                  <a:pt x="3674" y="3712"/>
                  <a:pt x="3547" y="3807"/>
                  <a:pt x="3515" y="3807"/>
                </a:cubicBezTo>
                <a:cubicBezTo>
                  <a:pt x="3352" y="3683"/>
                  <a:pt x="3224" y="3633"/>
                  <a:pt x="3120" y="3633"/>
                </a:cubicBezTo>
                <a:cubicBezTo>
                  <a:pt x="2800" y="3633"/>
                  <a:pt x="2717" y="4107"/>
                  <a:pt x="2597" y="4346"/>
                </a:cubicBezTo>
                <a:cubicBezTo>
                  <a:pt x="1679" y="5897"/>
                  <a:pt x="1014" y="7576"/>
                  <a:pt x="602" y="9349"/>
                </a:cubicBezTo>
                <a:cubicBezTo>
                  <a:pt x="0" y="12104"/>
                  <a:pt x="1235" y="14226"/>
                  <a:pt x="3832" y="15081"/>
                </a:cubicBezTo>
                <a:cubicBezTo>
                  <a:pt x="4782" y="15398"/>
                  <a:pt x="5764" y="15588"/>
                  <a:pt x="6777" y="15588"/>
                </a:cubicBezTo>
                <a:cubicBezTo>
                  <a:pt x="12193" y="15588"/>
                  <a:pt x="17608" y="15588"/>
                  <a:pt x="23055" y="15461"/>
                </a:cubicBezTo>
                <a:cubicBezTo>
                  <a:pt x="23638" y="15449"/>
                  <a:pt x="24667" y="15443"/>
                  <a:pt x="26056" y="15443"/>
                </a:cubicBezTo>
                <a:cubicBezTo>
                  <a:pt x="34819" y="15443"/>
                  <a:pt x="57875" y="15659"/>
                  <a:pt x="73000" y="15659"/>
                </a:cubicBezTo>
                <a:cubicBezTo>
                  <a:pt x="79727" y="15659"/>
                  <a:pt x="84886" y="15616"/>
                  <a:pt x="86520" y="15493"/>
                </a:cubicBezTo>
                <a:cubicBezTo>
                  <a:pt x="90067" y="15208"/>
                  <a:pt x="93614" y="15113"/>
                  <a:pt x="97129" y="14543"/>
                </a:cubicBezTo>
                <a:cubicBezTo>
                  <a:pt x="101785" y="13751"/>
                  <a:pt x="104033" y="11218"/>
                  <a:pt x="104191" y="6404"/>
                </a:cubicBezTo>
                <a:cubicBezTo>
                  <a:pt x="104223" y="5739"/>
                  <a:pt x="103875" y="5169"/>
                  <a:pt x="103685" y="4567"/>
                </a:cubicBezTo>
                <a:lnTo>
                  <a:pt x="103685" y="4567"/>
                </a:lnTo>
                <a:cubicBezTo>
                  <a:pt x="103843" y="4694"/>
                  <a:pt x="103970" y="4821"/>
                  <a:pt x="104065" y="4947"/>
                </a:cubicBezTo>
                <a:cubicBezTo>
                  <a:pt x="104191" y="5106"/>
                  <a:pt x="104286" y="5264"/>
                  <a:pt x="104350" y="5422"/>
                </a:cubicBezTo>
                <a:cubicBezTo>
                  <a:pt x="105363" y="8178"/>
                  <a:pt x="105458" y="10869"/>
                  <a:pt x="103716" y="13403"/>
                </a:cubicBezTo>
                <a:cubicBezTo>
                  <a:pt x="102956" y="14480"/>
                  <a:pt x="101975" y="15145"/>
                  <a:pt x="100708" y="15240"/>
                </a:cubicBezTo>
                <a:cubicBezTo>
                  <a:pt x="98427" y="15453"/>
                  <a:pt x="96175" y="15812"/>
                  <a:pt x="93896" y="15812"/>
                </a:cubicBezTo>
                <a:cubicBezTo>
                  <a:pt x="93802" y="15812"/>
                  <a:pt x="93708" y="15811"/>
                  <a:pt x="93614" y="15810"/>
                </a:cubicBezTo>
                <a:cubicBezTo>
                  <a:pt x="93456" y="15808"/>
                  <a:pt x="93297" y="15808"/>
                  <a:pt x="93139" y="15808"/>
                </a:cubicBezTo>
                <a:cubicBezTo>
                  <a:pt x="89307" y="15808"/>
                  <a:pt x="85474" y="16164"/>
                  <a:pt x="81611" y="16316"/>
                </a:cubicBezTo>
                <a:cubicBezTo>
                  <a:pt x="80463" y="16373"/>
                  <a:pt x="76325" y="16397"/>
                  <a:pt x="70727" y="16397"/>
                </a:cubicBezTo>
                <a:cubicBezTo>
                  <a:pt x="54409" y="16397"/>
                  <a:pt x="25675" y="16196"/>
                  <a:pt x="22327" y="16031"/>
                </a:cubicBezTo>
                <a:cubicBezTo>
                  <a:pt x="19081" y="15899"/>
                  <a:pt x="15820" y="15843"/>
                  <a:pt x="12565" y="15843"/>
                </a:cubicBezTo>
                <a:cubicBezTo>
                  <a:pt x="11151" y="15843"/>
                  <a:pt x="9739" y="15854"/>
                  <a:pt x="8329" y="15873"/>
                </a:cubicBezTo>
                <a:cubicBezTo>
                  <a:pt x="8168" y="15873"/>
                  <a:pt x="8003" y="15864"/>
                  <a:pt x="7836" y="15864"/>
                </a:cubicBezTo>
                <a:cubicBezTo>
                  <a:pt x="7446" y="15864"/>
                  <a:pt x="7040" y="15911"/>
                  <a:pt x="6619" y="16221"/>
                </a:cubicBezTo>
                <a:cubicBezTo>
                  <a:pt x="6988" y="16365"/>
                  <a:pt x="7316" y="16402"/>
                  <a:pt x="7614" y="16402"/>
                </a:cubicBezTo>
                <a:cubicBezTo>
                  <a:pt x="7777" y="16402"/>
                  <a:pt x="7930" y="16391"/>
                  <a:pt x="8076" y="16380"/>
                </a:cubicBezTo>
                <a:cubicBezTo>
                  <a:pt x="8994" y="16373"/>
                  <a:pt x="9912" y="16369"/>
                  <a:pt x="10830" y="16369"/>
                </a:cubicBezTo>
                <a:cubicBezTo>
                  <a:pt x="13996" y="16369"/>
                  <a:pt x="17157" y="16415"/>
                  <a:pt x="20300" y="16538"/>
                </a:cubicBezTo>
                <a:cubicBezTo>
                  <a:pt x="22375" y="16641"/>
                  <a:pt x="24449" y="16697"/>
                  <a:pt x="26519" y="16697"/>
                </a:cubicBezTo>
                <a:cubicBezTo>
                  <a:pt x="28272" y="16697"/>
                  <a:pt x="30021" y="16657"/>
                  <a:pt x="31764" y="16570"/>
                </a:cubicBezTo>
                <a:cubicBezTo>
                  <a:pt x="33488" y="16489"/>
                  <a:pt x="41241" y="16467"/>
                  <a:pt x="50648" y="16467"/>
                </a:cubicBezTo>
                <a:cubicBezTo>
                  <a:pt x="62079" y="16467"/>
                  <a:pt x="75953" y="16500"/>
                  <a:pt x="84417" y="16500"/>
                </a:cubicBezTo>
                <a:cubicBezTo>
                  <a:pt x="88182" y="16500"/>
                  <a:pt x="90877" y="16493"/>
                  <a:pt x="91809" y="16475"/>
                </a:cubicBezTo>
                <a:cubicBezTo>
                  <a:pt x="94659" y="16411"/>
                  <a:pt x="97509" y="16190"/>
                  <a:pt x="100328" y="15905"/>
                </a:cubicBezTo>
                <a:cubicBezTo>
                  <a:pt x="101373" y="15810"/>
                  <a:pt x="102323" y="15588"/>
                  <a:pt x="103178" y="14891"/>
                </a:cubicBezTo>
                <a:cubicBezTo>
                  <a:pt x="106408" y="12231"/>
                  <a:pt x="107168" y="4504"/>
                  <a:pt x="101246" y="2382"/>
                </a:cubicBezTo>
                <a:cubicBezTo>
                  <a:pt x="100328" y="2034"/>
                  <a:pt x="99378" y="2034"/>
                  <a:pt x="98459" y="1812"/>
                </a:cubicBezTo>
                <a:cubicBezTo>
                  <a:pt x="96369" y="1337"/>
                  <a:pt x="94247" y="989"/>
                  <a:pt x="92157" y="894"/>
                </a:cubicBezTo>
                <a:cubicBezTo>
                  <a:pt x="87344" y="672"/>
                  <a:pt x="36705" y="102"/>
                  <a:pt x="31891" y="7"/>
                </a:cubicBezTo>
                <a:cubicBezTo>
                  <a:pt x="31605" y="3"/>
                  <a:pt x="31319" y="0"/>
                  <a:pt x="31034" y="0"/>
                </a:cubicBezTo>
                <a:close/>
              </a:path>
            </a:pathLst>
          </a:custGeom>
          <a:solidFill>
            <a:srgbClr val="5BCF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Understanding End User </a:t>
            </a:r>
          </a:p>
        </p:txBody>
      </p:sp>
      <p:pic>
        <p:nvPicPr>
          <p:cNvPr id="2050" name="Picture 2" descr="My Favorite Travel Apps - Ginger and Ivory">
            <a:extLst>
              <a:ext uri="{FF2B5EF4-FFF2-40B4-BE49-F238E27FC236}">
                <a16:creationId xmlns:a16="http://schemas.microsoft.com/office/drawing/2014/main" id="{95DA15E5-41B0-C722-8BD8-4EB06763F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283" y="466339"/>
            <a:ext cx="5239986" cy="350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F284D2-7D13-D2F1-ED85-8E14F0F9C1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49" r="-1"/>
          <a:stretch/>
        </p:blipFill>
        <p:spPr>
          <a:xfrm>
            <a:off x="1" y="1700223"/>
            <a:ext cx="707229" cy="115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84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55AC62-9D1F-0A97-292D-BAA060D10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34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3415C901-039D-4058-80C7-5ABA400CDB06}"/>
              </a:ext>
            </a:extLst>
          </p:cNvPr>
          <p:cNvSpPr/>
          <p:nvPr/>
        </p:nvSpPr>
        <p:spPr>
          <a:xfrm>
            <a:off x="3209629" y="1996238"/>
            <a:ext cx="870435" cy="87043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66DA334-7569-42CB-95CD-419F4AC26092}"/>
              </a:ext>
            </a:extLst>
          </p:cNvPr>
          <p:cNvSpPr/>
          <p:nvPr/>
        </p:nvSpPr>
        <p:spPr>
          <a:xfrm>
            <a:off x="4933991" y="1996238"/>
            <a:ext cx="870435" cy="870435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D8E2964-D9A5-4A16-8604-F04921C189EB}"/>
              </a:ext>
            </a:extLst>
          </p:cNvPr>
          <p:cNvSpPr/>
          <p:nvPr/>
        </p:nvSpPr>
        <p:spPr>
          <a:xfrm>
            <a:off x="6658355" y="1996238"/>
            <a:ext cx="870435" cy="87043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3"/>
                </a:solidFill>
              </a:rPr>
              <a:t>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C17936A-EE2B-4C30-A31C-496282D48B87}"/>
              </a:ext>
            </a:extLst>
          </p:cNvPr>
          <p:cNvSpPr/>
          <p:nvPr/>
        </p:nvSpPr>
        <p:spPr>
          <a:xfrm>
            <a:off x="1485266" y="1996238"/>
            <a:ext cx="870435" cy="87043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4"/>
                </a:solidFill>
              </a:rPr>
              <a:t>1</a:t>
            </a:r>
          </a:p>
        </p:txBody>
      </p:sp>
      <p:sp>
        <p:nvSpPr>
          <p:cNvPr id="23" name="Freeform: Shape 22" descr="timeline ">
            <a:extLst>
              <a:ext uri="{FF2B5EF4-FFF2-40B4-BE49-F238E27FC236}">
                <a16:creationId xmlns:a16="http://schemas.microsoft.com/office/drawing/2014/main" id="{7889103E-B405-4427-BC20-A3CA893D099A}"/>
              </a:ext>
            </a:extLst>
          </p:cNvPr>
          <p:cNvSpPr/>
          <p:nvPr/>
        </p:nvSpPr>
        <p:spPr>
          <a:xfrm flipH="1" flipV="1">
            <a:off x="1044330" y="1515293"/>
            <a:ext cx="6939221" cy="1807643"/>
          </a:xfrm>
          <a:custGeom>
            <a:avLst/>
            <a:gdLst>
              <a:gd name="connsiteX0" fmla="*/ 1192508 w 9252295"/>
              <a:gd name="connsiteY0" fmla="*/ 2410190 h 2410190"/>
              <a:gd name="connsiteX1" fmla="*/ 0 w 9252295"/>
              <a:gd name="connsiteY1" fmla="*/ 1217682 h 2410190"/>
              <a:gd name="connsiteX2" fmla="*/ 1107 w 9252295"/>
              <a:gd name="connsiteY2" fmla="*/ 1206703 h 2410190"/>
              <a:gd name="connsiteX3" fmla="*/ 96158 w 9252295"/>
              <a:gd name="connsiteY3" fmla="*/ 1206703 h 2410190"/>
              <a:gd name="connsiteX4" fmla="*/ 95051 w 9252295"/>
              <a:gd name="connsiteY4" fmla="*/ 1217682 h 2410190"/>
              <a:gd name="connsiteX5" fmla="*/ 1192508 w 9252295"/>
              <a:gd name="connsiteY5" fmla="*/ 2315139 h 2410190"/>
              <a:gd name="connsiteX6" fmla="*/ 2289965 w 9252295"/>
              <a:gd name="connsiteY6" fmla="*/ 1217682 h 2410190"/>
              <a:gd name="connsiteX7" fmla="*/ 2289554 w 9252295"/>
              <a:gd name="connsiteY7" fmla="*/ 1209531 h 2410190"/>
              <a:gd name="connsiteX8" fmla="*/ 2290085 w 9252295"/>
              <a:gd name="connsiteY8" fmla="*/ 1209531 h 2410190"/>
              <a:gd name="connsiteX9" fmla="*/ 2295831 w 9252295"/>
              <a:gd name="connsiteY9" fmla="*/ 1095755 h 2410190"/>
              <a:gd name="connsiteX10" fmla="*/ 3482182 w 9252295"/>
              <a:gd name="connsiteY10" fmla="*/ 25174 h 2410190"/>
              <a:gd name="connsiteX11" fmla="*/ 4668533 w 9252295"/>
              <a:gd name="connsiteY11" fmla="*/ 1095755 h 2410190"/>
              <a:gd name="connsiteX12" fmla="*/ 4674278 w 9252295"/>
              <a:gd name="connsiteY12" fmla="*/ 1209531 h 2410190"/>
              <a:gd name="connsiteX13" fmla="*/ 4673516 w 9252295"/>
              <a:gd name="connsiteY13" fmla="*/ 1209531 h 2410190"/>
              <a:gd name="connsiteX14" fmla="*/ 4678322 w 9252295"/>
              <a:gd name="connsiteY14" fmla="*/ 1304717 h 2410190"/>
              <a:gd name="connsiteX15" fmla="*/ 5770114 w 9252295"/>
              <a:gd name="connsiteY15" fmla="*/ 2289966 h 2410190"/>
              <a:gd name="connsiteX16" fmla="*/ 6861904 w 9252295"/>
              <a:gd name="connsiteY16" fmla="*/ 1304717 h 2410190"/>
              <a:gd name="connsiteX17" fmla="*/ 6867159 w 9252295"/>
              <a:gd name="connsiteY17" fmla="*/ 1200660 h 2410190"/>
              <a:gd name="connsiteX18" fmla="*/ 6867690 w 9252295"/>
              <a:gd name="connsiteY18" fmla="*/ 1200660 h 2410190"/>
              <a:gd name="connsiteX19" fmla="*/ 6867279 w 9252295"/>
              <a:gd name="connsiteY19" fmla="*/ 1192508 h 2410190"/>
              <a:gd name="connsiteX20" fmla="*/ 8059787 w 9252295"/>
              <a:gd name="connsiteY20" fmla="*/ 0 h 2410190"/>
              <a:gd name="connsiteX21" fmla="*/ 9252295 w 9252295"/>
              <a:gd name="connsiteY21" fmla="*/ 1192508 h 2410190"/>
              <a:gd name="connsiteX22" fmla="*/ 9251964 w 9252295"/>
              <a:gd name="connsiteY22" fmla="*/ 1195794 h 2410190"/>
              <a:gd name="connsiteX23" fmla="*/ 9156913 w 9252295"/>
              <a:gd name="connsiteY23" fmla="*/ 1195794 h 2410190"/>
              <a:gd name="connsiteX24" fmla="*/ 9157244 w 9252295"/>
              <a:gd name="connsiteY24" fmla="*/ 1192508 h 2410190"/>
              <a:gd name="connsiteX25" fmla="*/ 8059787 w 9252295"/>
              <a:gd name="connsiteY25" fmla="*/ 95051 h 2410190"/>
              <a:gd name="connsiteX26" fmla="*/ 6962330 w 9252295"/>
              <a:gd name="connsiteY26" fmla="*/ 1192508 h 2410190"/>
              <a:gd name="connsiteX27" fmla="*/ 6962741 w 9252295"/>
              <a:gd name="connsiteY27" fmla="*/ 1200660 h 2410190"/>
              <a:gd name="connsiteX28" fmla="*/ 6962209 w 9252295"/>
              <a:gd name="connsiteY28" fmla="*/ 1200660 h 2410190"/>
              <a:gd name="connsiteX29" fmla="*/ 6956464 w 9252295"/>
              <a:gd name="connsiteY29" fmla="*/ 1314435 h 2410190"/>
              <a:gd name="connsiteX30" fmla="*/ 5770114 w 9252295"/>
              <a:gd name="connsiteY30" fmla="*/ 2385016 h 2410190"/>
              <a:gd name="connsiteX31" fmla="*/ 4583763 w 9252295"/>
              <a:gd name="connsiteY31" fmla="*/ 1314435 h 2410190"/>
              <a:gd name="connsiteX32" fmla="*/ 4578017 w 9252295"/>
              <a:gd name="connsiteY32" fmla="*/ 1200660 h 2410190"/>
              <a:gd name="connsiteX33" fmla="*/ 4578780 w 9252295"/>
              <a:gd name="connsiteY33" fmla="*/ 1200660 h 2410190"/>
              <a:gd name="connsiteX34" fmla="*/ 4573974 w 9252295"/>
              <a:gd name="connsiteY34" fmla="*/ 1105474 h 2410190"/>
              <a:gd name="connsiteX35" fmla="*/ 3482182 w 9252295"/>
              <a:gd name="connsiteY35" fmla="*/ 120225 h 2410190"/>
              <a:gd name="connsiteX36" fmla="*/ 2390391 w 9252295"/>
              <a:gd name="connsiteY36" fmla="*/ 1105474 h 2410190"/>
              <a:gd name="connsiteX37" fmla="*/ 2385136 w 9252295"/>
              <a:gd name="connsiteY37" fmla="*/ 1209531 h 2410190"/>
              <a:gd name="connsiteX38" fmla="*/ 2384604 w 9252295"/>
              <a:gd name="connsiteY38" fmla="*/ 1209531 h 2410190"/>
              <a:gd name="connsiteX39" fmla="*/ 2385016 w 9252295"/>
              <a:gd name="connsiteY39" fmla="*/ 1217682 h 2410190"/>
              <a:gd name="connsiteX40" fmla="*/ 1192508 w 9252295"/>
              <a:gd name="connsiteY40" fmla="*/ 2410190 h 241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252295" h="2410190">
                <a:moveTo>
                  <a:pt x="1192508" y="2410190"/>
                </a:moveTo>
                <a:cubicBezTo>
                  <a:pt x="533904" y="2410190"/>
                  <a:pt x="0" y="1876286"/>
                  <a:pt x="0" y="1217682"/>
                </a:cubicBezTo>
                <a:lnTo>
                  <a:pt x="1107" y="1206703"/>
                </a:lnTo>
                <a:lnTo>
                  <a:pt x="96158" y="1206703"/>
                </a:lnTo>
                <a:lnTo>
                  <a:pt x="95051" y="1217682"/>
                </a:lnTo>
                <a:cubicBezTo>
                  <a:pt x="95051" y="1823791"/>
                  <a:pt x="586400" y="2315139"/>
                  <a:pt x="1192508" y="2315139"/>
                </a:cubicBezTo>
                <a:cubicBezTo>
                  <a:pt x="1798616" y="2315139"/>
                  <a:pt x="2289965" y="1823791"/>
                  <a:pt x="2289965" y="1217682"/>
                </a:cubicBezTo>
                <a:lnTo>
                  <a:pt x="2289554" y="1209531"/>
                </a:lnTo>
                <a:lnTo>
                  <a:pt x="2290085" y="1209531"/>
                </a:lnTo>
                <a:lnTo>
                  <a:pt x="2295831" y="1095755"/>
                </a:lnTo>
                <a:cubicBezTo>
                  <a:pt x="2356899" y="494427"/>
                  <a:pt x="2864742" y="25174"/>
                  <a:pt x="3482182" y="25174"/>
                </a:cubicBezTo>
                <a:cubicBezTo>
                  <a:pt x="4099623" y="25174"/>
                  <a:pt x="4607465" y="494427"/>
                  <a:pt x="4668533" y="1095755"/>
                </a:cubicBezTo>
                <a:lnTo>
                  <a:pt x="4674278" y="1209531"/>
                </a:lnTo>
                <a:lnTo>
                  <a:pt x="4673516" y="1209531"/>
                </a:lnTo>
                <a:lnTo>
                  <a:pt x="4678322" y="1304717"/>
                </a:lnTo>
                <a:cubicBezTo>
                  <a:pt x="4734523" y="1858116"/>
                  <a:pt x="5201886" y="2289966"/>
                  <a:pt x="5770114" y="2289966"/>
                </a:cubicBezTo>
                <a:cubicBezTo>
                  <a:pt x="6338340" y="2289966"/>
                  <a:pt x="6805704" y="1858116"/>
                  <a:pt x="6861904" y="1304717"/>
                </a:cubicBezTo>
                <a:lnTo>
                  <a:pt x="6867159" y="1200660"/>
                </a:lnTo>
                <a:lnTo>
                  <a:pt x="6867690" y="1200660"/>
                </a:lnTo>
                <a:lnTo>
                  <a:pt x="6867279" y="1192508"/>
                </a:lnTo>
                <a:cubicBezTo>
                  <a:pt x="6867279" y="533905"/>
                  <a:pt x="7401183" y="0"/>
                  <a:pt x="8059787" y="0"/>
                </a:cubicBezTo>
                <a:cubicBezTo>
                  <a:pt x="8718390" y="0"/>
                  <a:pt x="9252295" y="533905"/>
                  <a:pt x="9252295" y="1192508"/>
                </a:cubicBezTo>
                <a:lnTo>
                  <a:pt x="9251964" y="1195794"/>
                </a:lnTo>
                <a:lnTo>
                  <a:pt x="9156913" y="1195794"/>
                </a:lnTo>
                <a:lnTo>
                  <a:pt x="9157244" y="1192508"/>
                </a:lnTo>
                <a:cubicBezTo>
                  <a:pt x="9157244" y="586400"/>
                  <a:pt x="8665895" y="95051"/>
                  <a:pt x="8059787" y="95051"/>
                </a:cubicBezTo>
                <a:cubicBezTo>
                  <a:pt x="7453679" y="95051"/>
                  <a:pt x="6962330" y="586400"/>
                  <a:pt x="6962330" y="1192508"/>
                </a:cubicBezTo>
                <a:lnTo>
                  <a:pt x="6962741" y="1200660"/>
                </a:lnTo>
                <a:lnTo>
                  <a:pt x="6962209" y="1200660"/>
                </a:lnTo>
                <a:lnTo>
                  <a:pt x="6956464" y="1314435"/>
                </a:lnTo>
                <a:cubicBezTo>
                  <a:pt x="6895396" y="1915764"/>
                  <a:pt x="6387554" y="2385016"/>
                  <a:pt x="5770114" y="2385016"/>
                </a:cubicBezTo>
                <a:cubicBezTo>
                  <a:pt x="5152672" y="2385016"/>
                  <a:pt x="4644831" y="1915764"/>
                  <a:pt x="4583763" y="1314435"/>
                </a:cubicBezTo>
                <a:lnTo>
                  <a:pt x="4578017" y="1200660"/>
                </a:lnTo>
                <a:lnTo>
                  <a:pt x="4578780" y="1200660"/>
                </a:lnTo>
                <a:lnTo>
                  <a:pt x="4573974" y="1105474"/>
                </a:lnTo>
                <a:cubicBezTo>
                  <a:pt x="4517772" y="552075"/>
                  <a:pt x="4050409" y="120225"/>
                  <a:pt x="3482182" y="120225"/>
                </a:cubicBezTo>
                <a:cubicBezTo>
                  <a:pt x="2913956" y="120225"/>
                  <a:pt x="2446592" y="552075"/>
                  <a:pt x="2390391" y="1105474"/>
                </a:cubicBezTo>
                <a:lnTo>
                  <a:pt x="2385136" y="1209531"/>
                </a:lnTo>
                <a:lnTo>
                  <a:pt x="2384604" y="1209531"/>
                </a:lnTo>
                <a:lnTo>
                  <a:pt x="2385016" y="1217682"/>
                </a:lnTo>
                <a:cubicBezTo>
                  <a:pt x="2385016" y="1876286"/>
                  <a:pt x="1851111" y="2410190"/>
                  <a:pt x="1192508" y="2410190"/>
                </a:cubicBezTo>
                <a:close/>
              </a:path>
            </a:pathLst>
          </a:custGeom>
          <a:gradFill flip="none" rotWithShape="1">
            <a:gsLst>
              <a:gs pos="61000">
                <a:srgbClr val="00B0F0"/>
              </a:gs>
              <a:gs pos="39000">
                <a:schemeClr val="accent5"/>
              </a:gs>
              <a:gs pos="18000">
                <a:schemeClr val="accent4"/>
              </a:gs>
              <a:gs pos="92000">
                <a:schemeClr val="accent3"/>
              </a:gs>
            </a:gsLst>
            <a:lin ang="108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000" dirty="0">
              <a:solidFill>
                <a:schemeClr val="accent2"/>
              </a:solidFill>
            </a:endParaRPr>
          </a:p>
        </p:txBody>
      </p:sp>
      <p:sp>
        <p:nvSpPr>
          <p:cNvPr id="2" name="Oval 1" descr="timeline endpoints">
            <a:extLst>
              <a:ext uri="{FF2B5EF4-FFF2-40B4-BE49-F238E27FC236}">
                <a16:creationId xmlns:a16="http://schemas.microsoft.com/office/drawing/2014/main" id="{81AA7F01-98B3-49CE-A287-1B558536C306}"/>
              </a:ext>
            </a:extLst>
          </p:cNvPr>
          <p:cNvSpPr/>
          <p:nvPr/>
        </p:nvSpPr>
        <p:spPr>
          <a:xfrm>
            <a:off x="990090" y="2362328"/>
            <a:ext cx="163569" cy="163569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Oval 2" descr="timeline endpoints">
            <a:extLst>
              <a:ext uri="{FF2B5EF4-FFF2-40B4-BE49-F238E27FC236}">
                <a16:creationId xmlns:a16="http://schemas.microsoft.com/office/drawing/2014/main" id="{491CCD59-030F-4F79-9A33-EBC86A2EC9FE}"/>
              </a:ext>
            </a:extLst>
          </p:cNvPr>
          <p:cNvSpPr/>
          <p:nvPr/>
        </p:nvSpPr>
        <p:spPr>
          <a:xfrm>
            <a:off x="7860397" y="2362328"/>
            <a:ext cx="163569" cy="163569"/>
          </a:xfrm>
          <a:prstGeom prst="ellipse">
            <a:avLst/>
          </a:prstGeom>
          <a:solidFill>
            <a:srgbClr val="20A472"/>
          </a:solidFill>
          <a:ln w="76200">
            <a:solidFill>
              <a:srgbClr val="20A4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20A472"/>
              </a:solidFill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6086B1F-4F6D-4493-AE84-2520E93642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EMPATHISE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A44816B-378D-41B5-84D7-39CECE2E45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050" dirty="0"/>
              <a:t>User testing</a:t>
            </a:r>
            <a:br>
              <a:rPr lang="en-US" sz="1050" dirty="0"/>
            </a:br>
            <a:r>
              <a:rPr lang="en-US" sz="1050" dirty="0"/>
              <a:t>Persona Analysis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EFC63F8-23B1-4F22-9868-15EB446170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Define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A64E66E-DA3C-42CD-80D9-89BD3A8A4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050" dirty="0"/>
              <a:t>Pain Points</a:t>
            </a:r>
            <a:br>
              <a:rPr lang="en-US" sz="1050" dirty="0"/>
            </a:br>
            <a:r>
              <a:rPr lang="en-US" sz="1050" dirty="0"/>
              <a:t>Customer Journey</a:t>
            </a:r>
            <a:br>
              <a:rPr lang="en-US" sz="1050" dirty="0"/>
            </a:br>
            <a:r>
              <a:rPr lang="en-US" sz="1050" dirty="0"/>
              <a:t>Emphasize needs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5A6A695-5271-4895-88EF-663A3F593E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IDEATE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3CA8393-83FA-4B7B-BF41-CB601BA164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050" dirty="0"/>
              <a:t>Rough sketches</a:t>
            </a:r>
            <a:br>
              <a:rPr lang="en-US" sz="1050" dirty="0"/>
            </a:br>
            <a:r>
              <a:rPr lang="en-US" sz="1050" dirty="0"/>
              <a:t>Mid fidelity </a:t>
            </a:r>
            <a:r>
              <a:rPr lang="en-US" sz="1050" dirty="0" err="1"/>
              <a:t>sceens</a:t>
            </a:r>
            <a:endParaRPr lang="en-US" sz="1050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CD04606-2C05-4AC9-9F6C-C0E9EDF1BC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Prototype	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A3309B0-9F41-47B2-8F25-1098748641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1050" dirty="0"/>
              <a:t>High Fidelity screens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D493DD-B05F-FF35-CDEB-327E861E91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9" r="-1"/>
          <a:stretch/>
        </p:blipFill>
        <p:spPr>
          <a:xfrm>
            <a:off x="0" y="214323"/>
            <a:ext cx="707229" cy="1157288"/>
          </a:xfrm>
          <a:prstGeom prst="rect">
            <a:avLst/>
          </a:prstGeom>
        </p:spPr>
      </p:pic>
      <p:sp>
        <p:nvSpPr>
          <p:cNvPr id="8" name="Google Shape;192;p14">
            <a:extLst>
              <a:ext uri="{FF2B5EF4-FFF2-40B4-BE49-F238E27FC236}">
                <a16:creationId xmlns:a16="http://schemas.microsoft.com/office/drawing/2014/main" id="{17742795-9D05-8874-EB9C-1C5A87955D3C}"/>
              </a:ext>
            </a:extLst>
          </p:cNvPr>
          <p:cNvSpPr/>
          <p:nvPr/>
        </p:nvSpPr>
        <p:spPr>
          <a:xfrm>
            <a:off x="799051" y="591817"/>
            <a:ext cx="2138960" cy="402300"/>
          </a:xfrm>
          <a:custGeom>
            <a:avLst/>
            <a:gdLst/>
            <a:ahLst/>
            <a:cxnLst/>
            <a:rect l="l" t="t" r="r" b="b"/>
            <a:pathLst>
              <a:path w="107169" h="16698" extrusionOk="0">
                <a:moveTo>
                  <a:pt x="1425" y="8716"/>
                </a:moveTo>
                <a:lnTo>
                  <a:pt x="1425" y="8716"/>
                </a:lnTo>
                <a:cubicBezTo>
                  <a:pt x="1520" y="9698"/>
                  <a:pt x="1394" y="10553"/>
                  <a:pt x="1520" y="11376"/>
                </a:cubicBezTo>
                <a:cubicBezTo>
                  <a:pt x="1647" y="12168"/>
                  <a:pt x="2090" y="12833"/>
                  <a:pt x="2502" y="13625"/>
                </a:cubicBezTo>
                <a:cubicBezTo>
                  <a:pt x="1109" y="12611"/>
                  <a:pt x="665" y="10774"/>
                  <a:pt x="1425" y="8716"/>
                </a:cubicBezTo>
                <a:close/>
                <a:moveTo>
                  <a:pt x="82687" y="1196"/>
                </a:moveTo>
                <a:cubicBezTo>
                  <a:pt x="82963" y="1196"/>
                  <a:pt x="83237" y="1200"/>
                  <a:pt x="83512" y="1210"/>
                </a:cubicBezTo>
                <a:cubicBezTo>
                  <a:pt x="86235" y="1337"/>
                  <a:pt x="88990" y="1432"/>
                  <a:pt x="91746" y="1495"/>
                </a:cubicBezTo>
                <a:cubicBezTo>
                  <a:pt x="94057" y="1559"/>
                  <a:pt x="96369" y="2034"/>
                  <a:pt x="98649" y="2477"/>
                </a:cubicBezTo>
                <a:cubicBezTo>
                  <a:pt x="98966" y="2540"/>
                  <a:pt x="99283" y="2572"/>
                  <a:pt x="99599" y="2604"/>
                </a:cubicBezTo>
                <a:cubicBezTo>
                  <a:pt x="102545" y="2762"/>
                  <a:pt x="104508" y="6214"/>
                  <a:pt x="103241" y="8811"/>
                </a:cubicBezTo>
                <a:cubicBezTo>
                  <a:pt x="102861" y="9634"/>
                  <a:pt x="102735" y="10553"/>
                  <a:pt x="102165" y="11281"/>
                </a:cubicBezTo>
                <a:cubicBezTo>
                  <a:pt x="100708" y="13181"/>
                  <a:pt x="98649" y="13783"/>
                  <a:pt x="96496" y="14036"/>
                </a:cubicBezTo>
                <a:cubicBezTo>
                  <a:pt x="87629" y="15050"/>
                  <a:pt x="32936" y="14828"/>
                  <a:pt x="24037" y="14891"/>
                </a:cubicBezTo>
                <a:cubicBezTo>
                  <a:pt x="19431" y="14891"/>
                  <a:pt x="14824" y="15022"/>
                  <a:pt x="10194" y="15022"/>
                </a:cubicBezTo>
                <a:cubicBezTo>
                  <a:pt x="9731" y="15022"/>
                  <a:pt x="9268" y="15021"/>
                  <a:pt x="8804" y="15018"/>
                </a:cubicBezTo>
                <a:cubicBezTo>
                  <a:pt x="7601" y="15018"/>
                  <a:pt x="6429" y="14955"/>
                  <a:pt x="5226" y="14701"/>
                </a:cubicBezTo>
                <a:cubicBezTo>
                  <a:pt x="3642" y="14353"/>
                  <a:pt x="2312" y="12801"/>
                  <a:pt x="2090" y="11091"/>
                </a:cubicBezTo>
                <a:cubicBezTo>
                  <a:pt x="1774" y="8526"/>
                  <a:pt x="2692" y="6341"/>
                  <a:pt x="4022" y="4314"/>
                </a:cubicBezTo>
                <a:cubicBezTo>
                  <a:pt x="4846" y="3079"/>
                  <a:pt x="6239" y="2794"/>
                  <a:pt x="7569" y="2572"/>
                </a:cubicBezTo>
                <a:cubicBezTo>
                  <a:pt x="8994" y="2319"/>
                  <a:pt x="10419" y="2224"/>
                  <a:pt x="11876" y="2097"/>
                </a:cubicBezTo>
                <a:lnTo>
                  <a:pt x="11876" y="2097"/>
                </a:lnTo>
                <a:cubicBezTo>
                  <a:pt x="11306" y="2509"/>
                  <a:pt x="10609" y="2509"/>
                  <a:pt x="10039" y="3015"/>
                </a:cubicBezTo>
                <a:cubicBezTo>
                  <a:pt x="10187" y="3180"/>
                  <a:pt x="10344" y="3233"/>
                  <a:pt x="10505" y="3233"/>
                </a:cubicBezTo>
                <a:cubicBezTo>
                  <a:pt x="10653" y="3233"/>
                  <a:pt x="10806" y="3188"/>
                  <a:pt x="10958" y="3142"/>
                </a:cubicBezTo>
                <a:cubicBezTo>
                  <a:pt x="15771" y="1654"/>
                  <a:pt x="20743" y="1590"/>
                  <a:pt x="25715" y="1274"/>
                </a:cubicBezTo>
                <a:cubicBezTo>
                  <a:pt x="26265" y="1242"/>
                  <a:pt x="28115" y="1228"/>
                  <a:pt x="30826" y="1228"/>
                </a:cubicBezTo>
                <a:cubicBezTo>
                  <a:pt x="44214" y="1228"/>
                  <a:pt x="78614" y="1570"/>
                  <a:pt x="81326" y="1780"/>
                </a:cubicBezTo>
                <a:cubicBezTo>
                  <a:pt x="81374" y="1792"/>
                  <a:pt x="81422" y="1804"/>
                  <a:pt x="81467" y="1804"/>
                </a:cubicBezTo>
                <a:cubicBezTo>
                  <a:pt x="81540" y="1804"/>
                  <a:pt x="81604" y="1772"/>
                  <a:pt x="81643" y="1654"/>
                </a:cubicBezTo>
                <a:cubicBezTo>
                  <a:pt x="81580" y="1337"/>
                  <a:pt x="81200" y="1527"/>
                  <a:pt x="81010" y="1210"/>
                </a:cubicBezTo>
                <a:cubicBezTo>
                  <a:pt x="81580" y="1210"/>
                  <a:pt x="82136" y="1196"/>
                  <a:pt x="82687" y="1196"/>
                </a:cubicBezTo>
                <a:close/>
                <a:moveTo>
                  <a:pt x="31034" y="0"/>
                </a:moveTo>
                <a:cubicBezTo>
                  <a:pt x="27143" y="0"/>
                  <a:pt x="23278" y="392"/>
                  <a:pt x="19413" y="894"/>
                </a:cubicBezTo>
                <a:cubicBezTo>
                  <a:pt x="15645" y="1400"/>
                  <a:pt x="11844" y="1369"/>
                  <a:pt x="8076" y="1844"/>
                </a:cubicBezTo>
                <a:cubicBezTo>
                  <a:pt x="6492" y="2065"/>
                  <a:pt x="4941" y="2414"/>
                  <a:pt x="3769" y="3617"/>
                </a:cubicBezTo>
                <a:cubicBezTo>
                  <a:pt x="3674" y="3712"/>
                  <a:pt x="3547" y="3807"/>
                  <a:pt x="3515" y="3807"/>
                </a:cubicBezTo>
                <a:cubicBezTo>
                  <a:pt x="3352" y="3683"/>
                  <a:pt x="3224" y="3633"/>
                  <a:pt x="3120" y="3633"/>
                </a:cubicBezTo>
                <a:cubicBezTo>
                  <a:pt x="2800" y="3633"/>
                  <a:pt x="2717" y="4107"/>
                  <a:pt x="2597" y="4346"/>
                </a:cubicBezTo>
                <a:cubicBezTo>
                  <a:pt x="1679" y="5897"/>
                  <a:pt x="1014" y="7576"/>
                  <a:pt x="602" y="9349"/>
                </a:cubicBezTo>
                <a:cubicBezTo>
                  <a:pt x="0" y="12104"/>
                  <a:pt x="1235" y="14226"/>
                  <a:pt x="3832" y="15081"/>
                </a:cubicBezTo>
                <a:cubicBezTo>
                  <a:pt x="4782" y="15398"/>
                  <a:pt x="5764" y="15588"/>
                  <a:pt x="6777" y="15588"/>
                </a:cubicBezTo>
                <a:cubicBezTo>
                  <a:pt x="12193" y="15588"/>
                  <a:pt x="17608" y="15588"/>
                  <a:pt x="23055" y="15461"/>
                </a:cubicBezTo>
                <a:cubicBezTo>
                  <a:pt x="23638" y="15449"/>
                  <a:pt x="24667" y="15443"/>
                  <a:pt x="26056" y="15443"/>
                </a:cubicBezTo>
                <a:cubicBezTo>
                  <a:pt x="34819" y="15443"/>
                  <a:pt x="57875" y="15659"/>
                  <a:pt x="73000" y="15659"/>
                </a:cubicBezTo>
                <a:cubicBezTo>
                  <a:pt x="79727" y="15659"/>
                  <a:pt x="84886" y="15616"/>
                  <a:pt x="86520" y="15493"/>
                </a:cubicBezTo>
                <a:cubicBezTo>
                  <a:pt x="90067" y="15208"/>
                  <a:pt x="93614" y="15113"/>
                  <a:pt x="97129" y="14543"/>
                </a:cubicBezTo>
                <a:cubicBezTo>
                  <a:pt x="101785" y="13751"/>
                  <a:pt x="104033" y="11218"/>
                  <a:pt x="104191" y="6404"/>
                </a:cubicBezTo>
                <a:cubicBezTo>
                  <a:pt x="104223" y="5739"/>
                  <a:pt x="103875" y="5169"/>
                  <a:pt x="103685" y="4567"/>
                </a:cubicBezTo>
                <a:lnTo>
                  <a:pt x="103685" y="4567"/>
                </a:lnTo>
                <a:cubicBezTo>
                  <a:pt x="103843" y="4694"/>
                  <a:pt x="103970" y="4821"/>
                  <a:pt x="104065" y="4947"/>
                </a:cubicBezTo>
                <a:cubicBezTo>
                  <a:pt x="104191" y="5106"/>
                  <a:pt x="104286" y="5264"/>
                  <a:pt x="104350" y="5422"/>
                </a:cubicBezTo>
                <a:cubicBezTo>
                  <a:pt x="105363" y="8178"/>
                  <a:pt x="105458" y="10869"/>
                  <a:pt x="103716" y="13403"/>
                </a:cubicBezTo>
                <a:cubicBezTo>
                  <a:pt x="102956" y="14480"/>
                  <a:pt x="101975" y="15145"/>
                  <a:pt x="100708" y="15240"/>
                </a:cubicBezTo>
                <a:cubicBezTo>
                  <a:pt x="98427" y="15453"/>
                  <a:pt x="96175" y="15812"/>
                  <a:pt x="93896" y="15812"/>
                </a:cubicBezTo>
                <a:cubicBezTo>
                  <a:pt x="93802" y="15812"/>
                  <a:pt x="93708" y="15811"/>
                  <a:pt x="93614" y="15810"/>
                </a:cubicBezTo>
                <a:cubicBezTo>
                  <a:pt x="93456" y="15808"/>
                  <a:pt x="93297" y="15808"/>
                  <a:pt x="93139" y="15808"/>
                </a:cubicBezTo>
                <a:cubicBezTo>
                  <a:pt x="89307" y="15808"/>
                  <a:pt x="85474" y="16164"/>
                  <a:pt x="81611" y="16316"/>
                </a:cubicBezTo>
                <a:cubicBezTo>
                  <a:pt x="80463" y="16373"/>
                  <a:pt x="76325" y="16397"/>
                  <a:pt x="70727" y="16397"/>
                </a:cubicBezTo>
                <a:cubicBezTo>
                  <a:pt x="54409" y="16397"/>
                  <a:pt x="25675" y="16196"/>
                  <a:pt x="22327" y="16031"/>
                </a:cubicBezTo>
                <a:cubicBezTo>
                  <a:pt x="19081" y="15899"/>
                  <a:pt x="15820" y="15843"/>
                  <a:pt x="12565" y="15843"/>
                </a:cubicBezTo>
                <a:cubicBezTo>
                  <a:pt x="11151" y="15843"/>
                  <a:pt x="9739" y="15854"/>
                  <a:pt x="8329" y="15873"/>
                </a:cubicBezTo>
                <a:cubicBezTo>
                  <a:pt x="8168" y="15873"/>
                  <a:pt x="8003" y="15864"/>
                  <a:pt x="7836" y="15864"/>
                </a:cubicBezTo>
                <a:cubicBezTo>
                  <a:pt x="7446" y="15864"/>
                  <a:pt x="7040" y="15911"/>
                  <a:pt x="6619" y="16221"/>
                </a:cubicBezTo>
                <a:cubicBezTo>
                  <a:pt x="6988" y="16365"/>
                  <a:pt x="7316" y="16402"/>
                  <a:pt x="7614" y="16402"/>
                </a:cubicBezTo>
                <a:cubicBezTo>
                  <a:pt x="7777" y="16402"/>
                  <a:pt x="7930" y="16391"/>
                  <a:pt x="8076" y="16380"/>
                </a:cubicBezTo>
                <a:cubicBezTo>
                  <a:pt x="8994" y="16373"/>
                  <a:pt x="9912" y="16369"/>
                  <a:pt x="10830" y="16369"/>
                </a:cubicBezTo>
                <a:cubicBezTo>
                  <a:pt x="13996" y="16369"/>
                  <a:pt x="17157" y="16415"/>
                  <a:pt x="20300" y="16538"/>
                </a:cubicBezTo>
                <a:cubicBezTo>
                  <a:pt x="22375" y="16641"/>
                  <a:pt x="24449" y="16697"/>
                  <a:pt x="26519" y="16697"/>
                </a:cubicBezTo>
                <a:cubicBezTo>
                  <a:pt x="28272" y="16697"/>
                  <a:pt x="30021" y="16657"/>
                  <a:pt x="31764" y="16570"/>
                </a:cubicBezTo>
                <a:cubicBezTo>
                  <a:pt x="33488" y="16489"/>
                  <a:pt x="41241" y="16467"/>
                  <a:pt x="50648" y="16467"/>
                </a:cubicBezTo>
                <a:cubicBezTo>
                  <a:pt x="62079" y="16467"/>
                  <a:pt x="75953" y="16500"/>
                  <a:pt x="84417" y="16500"/>
                </a:cubicBezTo>
                <a:cubicBezTo>
                  <a:pt x="88182" y="16500"/>
                  <a:pt x="90877" y="16493"/>
                  <a:pt x="91809" y="16475"/>
                </a:cubicBezTo>
                <a:cubicBezTo>
                  <a:pt x="94659" y="16411"/>
                  <a:pt x="97509" y="16190"/>
                  <a:pt x="100328" y="15905"/>
                </a:cubicBezTo>
                <a:cubicBezTo>
                  <a:pt x="101373" y="15810"/>
                  <a:pt x="102323" y="15588"/>
                  <a:pt x="103178" y="14891"/>
                </a:cubicBezTo>
                <a:cubicBezTo>
                  <a:pt x="106408" y="12231"/>
                  <a:pt x="107168" y="4504"/>
                  <a:pt x="101246" y="2382"/>
                </a:cubicBezTo>
                <a:cubicBezTo>
                  <a:pt x="100328" y="2034"/>
                  <a:pt x="99378" y="2034"/>
                  <a:pt x="98459" y="1812"/>
                </a:cubicBezTo>
                <a:cubicBezTo>
                  <a:pt x="96369" y="1337"/>
                  <a:pt x="94247" y="989"/>
                  <a:pt x="92157" y="894"/>
                </a:cubicBezTo>
                <a:cubicBezTo>
                  <a:pt x="87344" y="672"/>
                  <a:pt x="36705" y="102"/>
                  <a:pt x="31891" y="7"/>
                </a:cubicBezTo>
                <a:cubicBezTo>
                  <a:pt x="31605" y="3"/>
                  <a:pt x="31319" y="0"/>
                  <a:pt x="31034" y="0"/>
                </a:cubicBezTo>
                <a:close/>
              </a:path>
            </a:pathLst>
          </a:custGeom>
          <a:solidFill>
            <a:srgbClr val="5BCF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Design Roadmap</a:t>
            </a:r>
          </a:p>
        </p:txBody>
      </p:sp>
    </p:spTree>
    <p:extLst>
      <p:ext uri="{BB962C8B-B14F-4D97-AF65-F5344CB8AC3E}">
        <p14:creationId xmlns:p14="http://schemas.microsoft.com/office/powerpoint/2010/main" val="4230622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p40"/>
          <p:cNvSpPr txBox="1"/>
          <p:nvPr/>
        </p:nvSpPr>
        <p:spPr>
          <a:xfrm>
            <a:off x="465552" y="211990"/>
            <a:ext cx="424218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003" name="Google Shape;2003;p40"/>
          <p:cNvSpPr/>
          <p:nvPr/>
        </p:nvSpPr>
        <p:spPr>
          <a:xfrm rot="10800000">
            <a:off x="2679142" y="1134477"/>
            <a:ext cx="1271857" cy="548184"/>
          </a:xfrm>
          <a:custGeom>
            <a:avLst/>
            <a:gdLst/>
            <a:ahLst/>
            <a:cxnLst/>
            <a:rect l="l" t="t" r="r" b="b"/>
            <a:pathLst>
              <a:path w="59666" h="25210" extrusionOk="0">
                <a:moveTo>
                  <a:pt x="59285" y="412"/>
                </a:moveTo>
                <a:lnTo>
                  <a:pt x="59285" y="24829"/>
                </a:lnTo>
                <a:lnTo>
                  <a:pt x="6366" y="24829"/>
                </a:lnTo>
                <a:cubicBezTo>
                  <a:pt x="4593" y="24829"/>
                  <a:pt x="3136" y="23372"/>
                  <a:pt x="3136" y="21599"/>
                </a:cubicBezTo>
                <a:lnTo>
                  <a:pt x="3136" y="17830"/>
                </a:lnTo>
                <a:cubicBezTo>
                  <a:pt x="3136" y="13967"/>
                  <a:pt x="2819" y="13777"/>
                  <a:pt x="2661" y="13713"/>
                </a:cubicBezTo>
                <a:lnTo>
                  <a:pt x="2566" y="13650"/>
                </a:lnTo>
                <a:lnTo>
                  <a:pt x="2376" y="13523"/>
                </a:lnTo>
                <a:lnTo>
                  <a:pt x="2059" y="13365"/>
                </a:lnTo>
                <a:lnTo>
                  <a:pt x="2027" y="13333"/>
                </a:lnTo>
                <a:lnTo>
                  <a:pt x="1299" y="12922"/>
                </a:lnTo>
                <a:lnTo>
                  <a:pt x="792" y="12637"/>
                </a:lnTo>
                <a:lnTo>
                  <a:pt x="1299" y="12320"/>
                </a:lnTo>
                <a:lnTo>
                  <a:pt x="1616" y="12130"/>
                </a:lnTo>
                <a:lnTo>
                  <a:pt x="2059" y="11877"/>
                </a:lnTo>
                <a:lnTo>
                  <a:pt x="2312" y="11750"/>
                </a:lnTo>
                <a:lnTo>
                  <a:pt x="2344" y="11718"/>
                </a:lnTo>
                <a:lnTo>
                  <a:pt x="2376" y="11718"/>
                </a:lnTo>
                <a:lnTo>
                  <a:pt x="2439" y="11655"/>
                </a:lnTo>
                <a:lnTo>
                  <a:pt x="2471" y="11655"/>
                </a:lnTo>
                <a:lnTo>
                  <a:pt x="2534" y="11623"/>
                </a:lnTo>
                <a:lnTo>
                  <a:pt x="2661" y="11528"/>
                </a:lnTo>
                <a:cubicBezTo>
                  <a:pt x="2819" y="11433"/>
                  <a:pt x="3136" y="11275"/>
                  <a:pt x="3136" y="7411"/>
                </a:cubicBezTo>
                <a:lnTo>
                  <a:pt x="3136" y="3643"/>
                </a:lnTo>
                <a:cubicBezTo>
                  <a:pt x="3136" y="1869"/>
                  <a:pt x="4593" y="412"/>
                  <a:pt x="6366" y="412"/>
                </a:cubicBezTo>
                <a:close/>
                <a:moveTo>
                  <a:pt x="6366" y="1"/>
                </a:moveTo>
                <a:cubicBezTo>
                  <a:pt x="4371" y="1"/>
                  <a:pt x="2756" y="1648"/>
                  <a:pt x="2756" y="3643"/>
                </a:cubicBezTo>
                <a:lnTo>
                  <a:pt x="2756" y="7411"/>
                </a:lnTo>
                <a:cubicBezTo>
                  <a:pt x="2756" y="9406"/>
                  <a:pt x="2629" y="11117"/>
                  <a:pt x="2471" y="11180"/>
                </a:cubicBezTo>
                <a:lnTo>
                  <a:pt x="2344" y="11275"/>
                </a:lnTo>
                <a:cubicBezTo>
                  <a:pt x="2312" y="11275"/>
                  <a:pt x="2281" y="11307"/>
                  <a:pt x="2249" y="11307"/>
                </a:cubicBezTo>
                <a:lnTo>
                  <a:pt x="2186" y="11370"/>
                </a:lnTo>
                <a:lnTo>
                  <a:pt x="2122" y="11370"/>
                </a:lnTo>
                <a:cubicBezTo>
                  <a:pt x="2059" y="11433"/>
                  <a:pt x="1964" y="11465"/>
                  <a:pt x="1869" y="11528"/>
                </a:cubicBezTo>
                <a:lnTo>
                  <a:pt x="1426" y="11782"/>
                </a:lnTo>
                <a:lnTo>
                  <a:pt x="1077" y="11972"/>
                </a:lnTo>
                <a:lnTo>
                  <a:pt x="1" y="12605"/>
                </a:lnTo>
                <a:lnTo>
                  <a:pt x="1077" y="13238"/>
                </a:lnTo>
                <a:cubicBezTo>
                  <a:pt x="1331" y="13397"/>
                  <a:pt x="1616" y="13555"/>
                  <a:pt x="1837" y="13682"/>
                </a:cubicBezTo>
                <a:lnTo>
                  <a:pt x="2186" y="13872"/>
                </a:lnTo>
                <a:lnTo>
                  <a:pt x="2376" y="13967"/>
                </a:lnTo>
                <a:cubicBezTo>
                  <a:pt x="2407" y="13998"/>
                  <a:pt x="2439" y="14030"/>
                  <a:pt x="2471" y="14030"/>
                </a:cubicBezTo>
                <a:cubicBezTo>
                  <a:pt x="2629" y="14125"/>
                  <a:pt x="2756" y="15835"/>
                  <a:pt x="2756" y="17830"/>
                </a:cubicBezTo>
                <a:lnTo>
                  <a:pt x="2756" y="21599"/>
                </a:lnTo>
                <a:cubicBezTo>
                  <a:pt x="2756" y="23594"/>
                  <a:pt x="4371" y="25209"/>
                  <a:pt x="6366" y="25209"/>
                </a:cubicBezTo>
                <a:lnTo>
                  <a:pt x="59665" y="25209"/>
                </a:lnTo>
                <a:lnTo>
                  <a:pt x="59665" y="1"/>
                </a:lnTo>
                <a:close/>
              </a:path>
            </a:pathLst>
          </a:custGeom>
          <a:solidFill>
            <a:srgbClr val="0D0C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5" name="Google Shape;2005;p40"/>
          <p:cNvSpPr/>
          <p:nvPr/>
        </p:nvSpPr>
        <p:spPr>
          <a:xfrm rot="10800000">
            <a:off x="2679145" y="1907988"/>
            <a:ext cx="381181" cy="402299"/>
          </a:xfrm>
          <a:custGeom>
            <a:avLst/>
            <a:gdLst/>
            <a:ahLst/>
            <a:cxnLst/>
            <a:rect l="l" t="t" r="r" b="b"/>
            <a:pathLst>
              <a:path w="27965" h="25241" extrusionOk="0">
                <a:moveTo>
                  <a:pt x="6366" y="0"/>
                </a:moveTo>
                <a:cubicBezTo>
                  <a:pt x="4371" y="0"/>
                  <a:pt x="2756" y="1647"/>
                  <a:pt x="2756" y="3642"/>
                </a:cubicBezTo>
                <a:lnTo>
                  <a:pt x="2756" y="7411"/>
                </a:lnTo>
                <a:cubicBezTo>
                  <a:pt x="2756" y="9406"/>
                  <a:pt x="2629" y="11116"/>
                  <a:pt x="2471" y="11211"/>
                </a:cubicBezTo>
                <a:lnTo>
                  <a:pt x="2344" y="11274"/>
                </a:lnTo>
                <a:cubicBezTo>
                  <a:pt x="2313" y="11306"/>
                  <a:pt x="2281" y="11306"/>
                  <a:pt x="2249" y="11338"/>
                </a:cubicBezTo>
                <a:lnTo>
                  <a:pt x="2186" y="11369"/>
                </a:lnTo>
                <a:lnTo>
                  <a:pt x="2123" y="11401"/>
                </a:lnTo>
                <a:cubicBezTo>
                  <a:pt x="2059" y="11433"/>
                  <a:pt x="1964" y="11496"/>
                  <a:pt x="1869" y="11528"/>
                </a:cubicBezTo>
                <a:lnTo>
                  <a:pt x="1426" y="11813"/>
                </a:lnTo>
                <a:lnTo>
                  <a:pt x="1078" y="12003"/>
                </a:lnTo>
                <a:lnTo>
                  <a:pt x="1" y="12636"/>
                </a:lnTo>
                <a:lnTo>
                  <a:pt x="1078" y="13238"/>
                </a:lnTo>
                <a:cubicBezTo>
                  <a:pt x="1331" y="13396"/>
                  <a:pt x="1616" y="13554"/>
                  <a:pt x="1838" y="13681"/>
                </a:cubicBezTo>
                <a:lnTo>
                  <a:pt x="2154" y="13871"/>
                </a:lnTo>
                <a:lnTo>
                  <a:pt x="2344" y="13998"/>
                </a:lnTo>
                <a:cubicBezTo>
                  <a:pt x="2408" y="13998"/>
                  <a:pt x="2439" y="14029"/>
                  <a:pt x="2439" y="14029"/>
                </a:cubicBezTo>
                <a:cubicBezTo>
                  <a:pt x="2629" y="14124"/>
                  <a:pt x="2724" y="15835"/>
                  <a:pt x="2724" y="17830"/>
                </a:cubicBezTo>
                <a:lnTo>
                  <a:pt x="2724" y="21598"/>
                </a:lnTo>
                <a:cubicBezTo>
                  <a:pt x="2724" y="23593"/>
                  <a:pt x="4371" y="25240"/>
                  <a:pt x="6366" y="25240"/>
                </a:cubicBezTo>
                <a:lnTo>
                  <a:pt x="24323" y="25240"/>
                </a:lnTo>
                <a:cubicBezTo>
                  <a:pt x="26318" y="25240"/>
                  <a:pt x="27965" y="23593"/>
                  <a:pt x="27965" y="21598"/>
                </a:cubicBezTo>
                <a:lnTo>
                  <a:pt x="27965" y="3642"/>
                </a:lnTo>
                <a:cubicBezTo>
                  <a:pt x="27965" y="1647"/>
                  <a:pt x="26318" y="0"/>
                  <a:pt x="24323" y="0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06" name="Google Shape;2006;p40"/>
          <p:cNvSpPr/>
          <p:nvPr/>
        </p:nvSpPr>
        <p:spPr>
          <a:xfrm rot="10800000">
            <a:off x="2683530" y="2495256"/>
            <a:ext cx="376796" cy="402300"/>
          </a:xfrm>
          <a:custGeom>
            <a:avLst/>
            <a:gdLst/>
            <a:ahLst/>
            <a:cxnLst/>
            <a:rect l="l" t="t" r="r" b="b"/>
            <a:pathLst>
              <a:path w="27965" h="25210" extrusionOk="0">
                <a:moveTo>
                  <a:pt x="6366" y="1"/>
                </a:moveTo>
                <a:cubicBezTo>
                  <a:pt x="4371" y="1"/>
                  <a:pt x="2756" y="1648"/>
                  <a:pt x="2756" y="3643"/>
                </a:cubicBezTo>
                <a:lnTo>
                  <a:pt x="2756" y="7411"/>
                </a:lnTo>
                <a:cubicBezTo>
                  <a:pt x="2756" y="9406"/>
                  <a:pt x="2629" y="11117"/>
                  <a:pt x="2471" y="11180"/>
                </a:cubicBezTo>
                <a:lnTo>
                  <a:pt x="2344" y="11275"/>
                </a:lnTo>
                <a:cubicBezTo>
                  <a:pt x="2313" y="11275"/>
                  <a:pt x="2281" y="11307"/>
                  <a:pt x="2249" y="11338"/>
                </a:cubicBezTo>
                <a:lnTo>
                  <a:pt x="2186" y="11370"/>
                </a:lnTo>
                <a:lnTo>
                  <a:pt x="2123" y="11370"/>
                </a:lnTo>
                <a:cubicBezTo>
                  <a:pt x="2059" y="11433"/>
                  <a:pt x="1964" y="11497"/>
                  <a:pt x="1869" y="11528"/>
                </a:cubicBezTo>
                <a:lnTo>
                  <a:pt x="1426" y="11782"/>
                </a:lnTo>
                <a:lnTo>
                  <a:pt x="1078" y="12003"/>
                </a:lnTo>
                <a:lnTo>
                  <a:pt x="1" y="12605"/>
                </a:lnTo>
                <a:lnTo>
                  <a:pt x="1078" y="13238"/>
                </a:lnTo>
                <a:cubicBezTo>
                  <a:pt x="1331" y="13397"/>
                  <a:pt x="1616" y="13555"/>
                  <a:pt x="1838" y="13682"/>
                </a:cubicBezTo>
                <a:lnTo>
                  <a:pt x="2154" y="13872"/>
                </a:lnTo>
                <a:lnTo>
                  <a:pt x="2344" y="13998"/>
                </a:lnTo>
                <a:cubicBezTo>
                  <a:pt x="2408" y="13998"/>
                  <a:pt x="2439" y="14030"/>
                  <a:pt x="2439" y="14030"/>
                </a:cubicBezTo>
                <a:cubicBezTo>
                  <a:pt x="2629" y="14125"/>
                  <a:pt x="2724" y="15835"/>
                  <a:pt x="2724" y="17830"/>
                </a:cubicBezTo>
                <a:lnTo>
                  <a:pt x="2724" y="21599"/>
                </a:lnTo>
                <a:cubicBezTo>
                  <a:pt x="2724" y="23594"/>
                  <a:pt x="4371" y="25209"/>
                  <a:pt x="6366" y="25209"/>
                </a:cubicBezTo>
                <a:lnTo>
                  <a:pt x="24323" y="25209"/>
                </a:lnTo>
                <a:cubicBezTo>
                  <a:pt x="26318" y="25209"/>
                  <a:pt x="27965" y="23594"/>
                  <a:pt x="27965" y="21599"/>
                </a:cubicBezTo>
                <a:lnTo>
                  <a:pt x="27965" y="3643"/>
                </a:lnTo>
                <a:cubicBezTo>
                  <a:pt x="27965" y="1648"/>
                  <a:pt x="26318" y="1"/>
                  <a:pt x="24323" y="1"/>
                </a:cubicBezTo>
                <a:close/>
              </a:path>
            </a:pathLst>
          </a:custGeom>
          <a:solidFill>
            <a:srgbClr val="ED3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07" name="Google Shape;2007;p40"/>
          <p:cNvSpPr/>
          <p:nvPr/>
        </p:nvSpPr>
        <p:spPr>
          <a:xfrm rot="10800000">
            <a:off x="2679143" y="3005566"/>
            <a:ext cx="376797" cy="402298"/>
          </a:xfrm>
          <a:custGeom>
            <a:avLst/>
            <a:gdLst/>
            <a:ahLst/>
            <a:cxnLst/>
            <a:rect l="l" t="t" r="r" b="b"/>
            <a:pathLst>
              <a:path w="27965" h="25210" extrusionOk="0">
                <a:moveTo>
                  <a:pt x="6366" y="1"/>
                </a:moveTo>
                <a:cubicBezTo>
                  <a:pt x="4371" y="1"/>
                  <a:pt x="2756" y="1647"/>
                  <a:pt x="2756" y="3643"/>
                </a:cubicBezTo>
                <a:lnTo>
                  <a:pt x="2756" y="7411"/>
                </a:lnTo>
                <a:cubicBezTo>
                  <a:pt x="2756" y="9406"/>
                  <a:pt x="2629" y="11116"/>
                  <a:pt x="2471" y="11180"/>
                </a:cubicBezTo>
                <a:lnTo>
                  <a:pt x="2344" y="11275"/>
                </a:lnTo>
                <a:cubicBezTo>
                  <a:pt x="2313" y="11275"/>
                  <a:pt x="2281" y="11306"/>
                  <a:pt x="2249" y="11338"/>
                </a:cubicBezTo>
                <a:lnTo>
                  <a:pt x="2186" y="11370"/>
                </a:lnTo>
                <a:lnTo>
                  <a:pt x="2123" y="11370"/>
                </a:lnTo>
                <a:cubicBezTo>
                  <a:pt x="2059" y="11433"/>
                  <a:pt x="1964" y="11496"/>
                  <a:pt x="1869" y="11528"/>
                </a:cubicBezTo>
                <a:lnTo>
                  <a:pt x="1426" y="11781"/>
                </a:lnTo>
                <a:lnTo>
                  <a:pt x="1078" y="12003"/>
                </a:lnTo>
                <a:lnTo>
                  <a:pt x="1" y="12605"/>
                </a:lnTo>
                <a:lnTo>
                  <a:pt x="1078" y="13238"/>
                </a:lnTo>
                <a:cubicBezTo>
                  <a:pt x="1331" y="13397"/>
                  <a:pt x="1616" y="13555"/>
                  <a:pt x="1838" y="13682"/>
                </a:cubicBezTo>
                <a:lnTo>
                  <a:pt x="2154" y="13872"/>
                </a:lnTo>
                <a:lnTo>
                  <a:pt x="2344" y="13998"/>
                </a:lnTo>
                <a:cubicBezTo>
                  <a:pt x="2408" y="13998"/>
                  <a:pt x="2439" y="14030"/>
                  <a:pt x="2439" y="14030"/>
                </a:cubicBezTo>
                <a:cubicBezTo>
                  <a:pt x="2629" y="14125"/>
                  <a:pt x="2724" y="15835"/>
                  <a:pt x="2724" y="17830"/>
                </a:cubicBezTo>
                <a:lnTo>
                  <a:pt x="2724" y="21599"/>
                </a:lnTo>
                <a:cubicBezTo>
                  <a:pt x="2724" y="23594"/>
                  <a:pt x="4371" y="25209"/>
                  <a:pt x="6366" y="25209"/>
                </a:cubicBezTo>
                <a:lnTo>
                  <a:pt x="24323" y="25209"/>
                </a:lnTo>
                <a:cubicBezTo>
                  <a:pt x="26318" y="25209"/>
                  <a:pt x="27965" y="23594"/>
                  <a:pt x="27965" y="21599"/>
                </a:cubicBezTo>
                <a:lnTo>
                  <a:pt x="27965" y="3643"/>
                </a:lnTo>
                <a:cubicBezTo>
                  <a:pt x="27965" y="1647"/>
                  <a:pt x="26318" y="1"/>
                  <a:pt x="24323" y="1"/>
                </a:cubicBezTo>
                <a:close/>
              </a:path>
            </a:pathLst>
          </a:custGeom>
          <a:solidFill>
            <a:srgbClr val="2525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08" name="Google Shape;2008;p40"/>
          <p:cNvSpPr/>
          <p:nvPr/>
        </p:nvSpPr>
        <p:spPr>
          <a:xfrm rot="10800000">
            <a:off x="5611510" y="1915948"/>
            <a:ext cx="317789" cy="337767"/>
          </a:xfrm>
          <a:custGeom>
            <a:avLst/>
            <a:gdLst/>
            <a:ahLst/>
            <a:cxnLst/>
            <a:rect l="l" t="t" r="r" b="b"/>
            <a:pathLst>
              <a:path w="27965" h="25242" extrusionOk="0">
                <a:moveTo>
                  <a:pt x="6366" y="1"/>
                </a:moveTo>
                <a:cubicBezTo>
                  <a:pt x="4371" y="1"/>
                  <a:pt x="2756" y="1648"/>
                  <a:pt x="2756" y="3643"/>
                </a:cubicBezTo>
                <a:lnTo>
                  <a:pt x="2756" y="7411"/>
                </a:lnTo>
                <a:cubicBezTo>
                  <a:pt x="2756" y="9407"/>
                  <a:pt x="2629" y="11117"/>
                  <a:pt x="2471" y="11212"/>
                </a:cubicBezTo>
                <a:lnTo>
                  <a:pt x="2344" y="11275"/>
                </a:lnTo>
                <a:cubicBezTo>
                  <a:pt x="2312" y="11275"/>
                  <a:pt x="2281" y="11307"/>
                  <a:pt x="2249" y="11338"/>
                </a:cubicBezTo>
                <a:lnTo>
                  <a:pt x="2186" y="11370"/>
                </a:lnTo>
                <a:lnTo>
                  <a:pt x="2122" y="11370"/>
                </a:lnTo>
                <a:cubicBezTo>
                  <a:pt x="2059" y="11433"/>
                  <a:pt x="1964" y="11497"/>
                  <a:pt x="1869" y="11528"/>
                </a:cubicBezTo>
                <a:lnTo>
                  <a:pt x="1426" y="11782"/>
                </a:lnTo>
                <a:lnTo>
                  <a:pt x="1077" y="12003"/>
                </a:lnTo>
                <a:lnTo>
                  <a:pt x="1" y="12605"/>
                </a:lnTo>
                <a:lnTo>
                  <a:pt x="1077" y="13239"/>
                </a:lnTo>
                <a:cubicBezTo>
                  <a:pt x="1362" y="13397"/>
                  <a:pt x="1616" y="13555"/>
                  <a:pt x="1837" y="13682"/>
                </a:cubicBezTo>
                <a:lnTo>
                  <a:pt x="2186" y="13872"/>
                </a:lnTo>
                <a:lnTo>
                  <a:pt x="2376" y="13999"/>
                </a:lnTo>
                <a:cubicBezTo>
                  <a:pt x="2407" y="13999"/>
                  <a:pt x="2439" y="14030"/>
                  <a:pt x="2471" y="14030"/>
                </a:cubicBezTo>
                <a:cubicBezTo>
                  <a:pt x="2629" y="14125"/>
                  <a:pt x="2756" y="15835"/>
                  <a:pt x="2756" y="17831"/>
                </a:cubicBezTo>
                <a:lnTo>
                  <a:pt x="2756" y="21599"/>
                </a:lnTo>
                <a:cubicBezTo>
                  <a:pt x="2756" y="23594"/>
                  <a:pt x="4371" y="25241"/>
                  <a:pt x="6366" y="25241"/>
                </a:cubicBezTo>
                <a:lnTo>
                  <a:pt x="24323" y="25241"/>
                </a:lnTo>
                <a:cubicBezTo>
                  <a:pt x="26318" y="25241"/>
                  <a:pt x="27964" y="23594"/>
                  <a:pt x="27964" y="21599"/>
                </a:cubicBezTo>
                <a:lnTo>
                  <a:pt x="27964" y="3643"/>
                </a:lnTo>
                <a:cubicBezTo>
                  <a:pt x="27964" y="1648"/>
                  <a:pt x="26318" y="1"/>
                  <a:pt x="24354" y="1"/>
                </a:cubicBezTo>
                <a:close/>
              </a:path>
            </a:pathLst>
          </a:custGeom>
          <a:solidFill>
            <a:srgbClr val="5BCF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010" name="Google Shape;2010;p40"/>
          <p:cNvGrpSpPr/>
          <p:nvPr/>
        </p:nvGrpSpPr>
        <p:grpSpPr>
          <a:xfrm>
            <a:off x="7142" y="833431"/>
            <a:ext cx="1961058" cy="3903706"/>
            <a:chOff x="457205" y="833431"/>
            <a:chExt cx="1961058" cy="3903706"/>
          </a:xfrm>
        </p:grpSpPr>
        <p:sp>
          <p:nvSpPr>
            <p:cNvPr id="2011" name="Google Shape;2011;p40"/>
            <p:cNvSpPr/>
            <p:nvPr/>
          </p:nvSpPr>
          <p:spPr>
            <a:xfrm>
              <a:off x="457205" y="1319999"/>
              <a:ext cx="1475388" cy="2930541"/>
            </a:xfrm>
            <a:custGeom>
              <a:avLst/>
              <a:gdLst/>
              <a:ahLst/>
              <a:cxnLst/>
              <a:rect l="l" t="t" r="r" b="b"/>
              <a:pathLst>
                <a:path w="50893" h="101088" extrusionOk="0">
                  <a:moveTo>
                    <a:pt x="0" y="1"/>
                  </a:moveTo>
                  <a:lnTo>
                    <a:pt x="0" y="17102"/>
                  </a:lnTo>
                  <a:cubicBezTo>
                    <a:pt x="412" y="17324"/>
                    <a:pt x="823" y="17514"/>
                    <a:pt x="1203" y="17767"/>
                  </a:cubicBezTo>
                  <a:cubicBezTo>
                    <a:pt x="3235" y="16516"/>
                    <a:pt x="5629" y="15876"/>
                    <a:pt x="8020" y="15876"/>
                  </a:cubicBezTo>
                  <a:cubicBezTo>
                    <a:pt x="9988" y="15876"/>
                    <a:pt x="11954" y="16310"/>
                    <a:pt x="13713" y="17197"/>
                  </a:cubicBezTo>
                  <a:cubicBezTo>
                    <a:pt x="15993" y="18369"/>
                    <a:pt x="17830" y="20237"/>
                    <a:pt x="19065" y="22486"/>
                  </a:cubicBezTo>
                  <a:cubicBezTo>
                    <a:pt x="22453" y="23087"/>
                    <a:pt x="25494" y="25304"/>
                    <a:pt x="27140" y="28344"/>
                  </a:cubicBezTo>
                  <a:cubicBezTo>
                    <a:pt x="28692" y="31290"/>
                    <a:pt x="28882" y="34931"/>
                    <a:pt x="27647" y="38035"/>
                  </a:cubicBezTo>
                  <a:cubicBezTo>
                    <a:pt x="30086" y="39935"/>
                    <a:pt x="30782" y="43450"/>
                    <a:pt x="30117" y="46174"/>
                  </a:cubicBezTo>
                  <a:cubicBezTo>
                    <a:pt x="29737" y="47884"/>
                    <a:pt x="28914" y="49404"/>
                    <a:pt x="27932" y="50766"/>
                  </a:cubicBezTo>
                  <a:cubicBezTo>
                    <a:pt x="29611" y="54629"/>
                    <a:pt x="29864" y="59095"/>
                    <a:pt x="28534" y="63117"/>
                  </a:cubicBezTo>
                  <a:cubicBezTo>
                    <a:pt x="27584" y="66062"/>
                    <a:pt x="25810" y="68722"/>
                    <a:pt x="23498" y="70812"/>
                  </a:cubicBezTo>
                  <a:cubicBezTo>
                    <a:pt x="23657" y="73187"/>
                    <a:pt x="22928" y="75721"/>
                    <a:pt x="21472" y="77906"/>
                  </a:cubicBezTo>
                  <a:cubicBezTo>
                    <a:pt x="20110" y="79901"/>
                    <a:pt x="18146" y="81643"/>
                    <a:pt x="15613" y="83068"/>
                  </a:cubicBezTo>
                  <a:cubicBezTo>
                    <a:pt x="13079" y="84493"/>
                    <a:pt x="10704" y="85222"/>
                    <a:pt x="8456" y="85222"/>
                  </a:cubicBezTo>
                  <a:cubicBezTo>
                    <a:pt x="7822" y="85222"/>
                    <a:pt x="7189" y="85158"/>
                    <a:pt x="6587" y="85032"/>
                  </a:cubicBezTo>
                  <a:cubicBezTo>
                    <a:pt x="4560" y="84652"/>
                    <a:pt x="2470" y="83417"/>
                    <a:pt x="1172" y="81675"/>
                  </a:cubicBezTo>
                  <a:cubicBezTo>
                    <a:pt x="823" y="82150"/>
                    <a:pt x="443" y="82561"/>
                    <a:pt x="0" y="82973"/>
                  </a:cubicBezTo>
                  <a:lnTo>
                    <a:pt x="0" y="101088"/>
                  </a:lnTo>
                  <a:lnTo>
                    <a:pt x="317" y="101088"/>
                  </a:lnTo>
                  <a:cubicBezTo>
                    <a:pt x="28217" y="101088"/>
                    <a:pt x="50892" y="78413"/>
                    <a:pt x="50892" y="50544"/>
                  </a:cubicBezTo>
                  <a:cubicBezTo>
                    <a:pt x="50892" y="22676"/>
                    <a:pt x="28217" y="1"/>
                    <a:pt x="348" y="1"/>
                  </a:cubicBezTo>
                  <a:close/>
                </a:path>
              </a:pathLst>
            </a:custGeom>
            <a:solidFill>
              <a:srgbClr val="5BC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40"/>
            <p:cNvSpPr/>
            <p:nvPr/>
          </p:nvSpPr>
          <p:spPr>
            <a:xfrm>
              <a:off x="457205" y="833431"/>
              <a:ext cx="1961058" cy="3903706"/>
            </a:xfrm>
            <a:custGeom>
              <a:avLst/>
              <a:gdLst/>
              <a:ahLst/>
              <a:cxnLst/>
              <a:rect l="l" t="t" r="r" b="b"/>
              <a:pathLst>
                <a:path w="67646" h="134657" extrusionOk="0">
                  <a:moveTo>
                    <a:pt x="0" y="0"/>
                  </a:moveTo>
                  <a:lnTo>
                    <a:pt x="0" y="13744"/>
                  </a:lnTo>
                  <a:lnTo>
                    <a:pt x="348" y="13744"/>
                  </a:lnTo>
                  <a:cubicBezTo>
                    <a:pt x="29896" y="13744"/>
                    <a:pt x="53932" y="37781"/>
                    <a:pt x="53932" y="67328"/>
                  </a:cubicBezTo>
                  <a:cubicBezTo>
                    <a:pt x="53932" y="96875"/>
                    <a:pt x="29896" y="120944"/>
                    <a:pt x="348" y="120944"/>
                  </a:cubicBezTo>
                  <a:lnTo>
                    <a:pt x="0" y="120944"/>
                  </a:lnTo>
                  <a:lnTo>
                    <a:pt x="0" y="134656"/>
                  </a:lnTo>
                  <a:lnTo>
                    <a:pt x="348" y="134656"/>
                  </a:lnTo>
                  <a:cubicBezTo>
                    <a:pt x="37528" y="134656"/>
                    <a:pt x="67645" y="104507"/>
                    <a:pt x="67645" y="67328"/>
                  </a:cubicBezTo>
                  <a:cubicBezTo>
                    <a:pt x="67645" y="30149"/>
                    <a:pt x="37528" y="0"/>
                    <a:pt x="348" y="0"/>
                  </a:cubicBezTo>
                  <a:close/>
                </a:path>
              </a:pathLst>
            </a:custGeom>
            <a:solidFill>
              <a:srgbClr val="5BC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40"/>
            <p:cNvSpPr/>
            <p:nvPr/>
          </p:nvSpPr>
          <p:spPr>
            <a:xfrm>
              <a:off x="457205" y="1780216"/>
              <a:ext cx="892399" cy="2010370"/>
            </a:xfrm>
            <a:custGeom>
              <a:avLst/>
              <a:gdLst/>
              <a:ahLst/>
              <a:cxnLst/>
              <a:rect l="l" t="t" r="r" b="b"/>
              <a:pathLst>
                <a:path w="30783" h="69347" extrusionOk="0">
                  <a:moveTo>
                    <a:pt x="7974" y="2520"/>
                  </a:moveTo>
                  <a:cubicBezTo>
                    <a:pt x="9561" y="2520"/>
                    <a:pt x="11147" y="2875"/>
                    <a:pt x="12573" y="3602"/>
                  </a:cubicBezTo>
                  <a:cubicBezTo>
                    <a:pt x="15898" y="5280"/>
                    <a:pt x="18146" y="8922"/>
                    <a:pt x="18146" y="12659"/>
                  </a:cubicBezTo>
                  <a:cubicBezTo>
                    <a:pt x="18178" y="13356"/>
                    <a:pt x="18716" y="13894"/>
                    <a:pt x="19413" y="13894"/>
                  </a:cubicBezTo>
                  <a:cubicBezTo>
                    <a:pt x="20110" y="13894"/>
                    <a:pt x="20680" y="13324"/>
                    <a:pt x="20680" y="12659"/>
                  </a:cubicBezTo>
                  <a:cubicBezTo>
                    <a:pt x="20680" y="11614"/>
                    <a:pt x="20522" y="10569"/>
                    <a:pt x="20268" y="9556"/>
                  </a:cubicBezTo>
                  <a:lnTo>
                    <a:pt x="20268" y="9556"/>
                  </a:lnTo>
                  <a:cubicBezTo>
                    <a:pt x="22232" y="10316"/>
                    <a:pt x="23910" y="11804"/>
                    <a:pt x="24892" y="13673"/>
                  </a:cubicBezTo>
                  <a:cubicBezTo>
                    <a:pt x="26222" y="16143"/>
                    <a:pt x="26285" y="19246"/>
                    <a:pt x="25082" y="21748"/>
                  </a:cubicBezTo>
                  <a:cubicBezTo>
                    <a:pt x="24037" y="23870"/>
                    <a:pt x="22232" y="25549"/>
                    <a:pt x="20427" y="27100"/>
                  </a:cubicBezTo>
                  <a:cubicBezTo>
                    <a:pt x="14884" y="31914"/>
                    <a:pt x="8836" y="36221"/>
                    <a:pt x="2439" y="39895"/>
                  </a:cubicBezTo>
                  <a:cubicBezTo>
                    <a:pt x="2439" y="30426"/>
                    <a:pt x="2439" y="19975"/>
                    <a:pt x="2439" y="12691"/>
                  </a:cubicBezTo>
                  <a:cubicBezTo>
                    <a:pt x="5257" y="11329"/>
                    <a:pt x="7379" y="8574"/>
                    <a:pt x="7917" y="5502"/>
                  </a:cubicBezTo>
                  <a:cubicBezTo>
                    <a:pt x="8044" y="4837"/>
                    <a:pt x="7569" y="4172"/>
                    <a:pt x="6872" y="4045"/>
                  </a:cubicBezTo>
                  <a:cubicBezTo>
                    <a:pt x="6812" y="4037"/>
                    <a:pt x="6752" y="4033"/>
                    <a:pt x="6692" y="4033"/>
                  </a:cubicBezTo>
                  <a:cubicBezTo>
                    <a:pt x="6091" y="4033"/>
                    <a:pt x="5531" y="4457"/>
                    <a:pt x="5415" y="5090"/>
                  </a:cubicBezTo>
                  <a:cubicBezTo>
                    <a:pt x="5099" y="6959"/>
                    <a:pt x="3990" y="8669"/>
                    <a:pt x="2439" y="9746"/>
                  </a:cubicBezTo>
                  <a:lnTo>
                    <a:pt x="2439" y="4077"/>
                  </a:lnTo>
                  <a:cubicBezTo>
                    <a:pt x="4093" y="3050"/>
                    <a:pt x="6034" y="2520"/>
                    <a:pt x="7974" y="2520"/>
                  </a:cubicBezTo>
                  <a:close/>
                  <a:moveTo>
                    <a:pt x="26412" y="24440"/>
                  </a:moveTo>
                  <a:cubicBezTo>
                    <a:pt x="27710" y="25707"/>
                    <a:pt x="28090" y="27955"/>
                    <a:pt x="27679" y="29729"/>
                  </a:cubicBezTo>
                  <a:cubicBezTo>
                    <a:pt x="27077" y="32231"/>
                    <a:pt x="25240" y="34448"/>
                    <a:pt x="23530" y="36316"/>
                  </a:cubicBezTo>
                  <a:cubicBezTo>
                    <a:pt x="23372" y="36506"/>
                    <a:pt x="23213" y="36664"/>
                    <a:pt x="23055" y="36854"/>
                  </a:cubicBezTo>
                  <a:cubicBezTo>
                    <a:pt x="21250" y="38849"/>
                    <a:pt x="19381" y="40908"/>
                    <a:pt x="18305" y="43536"/>
                  </a:cubicBezTo>
                  <a:cubicBezTo>
                    <a:pt x="18051" y="44170"/>
                    <a:pt x="18368" y="44930"/>
                    <a:pt x="19001" y="45183"/>
                  </a:cubicBezTo>
                  <a:cubicBezTo>
                    <a:pt x="19160" y="45247"/>
                    <a:pt x="19318" y="45278"/>
                    <a:pt x="19476" y="45278"/>
                  </a:cubicBezTo>
                  <a:cubicBezTo>
                    <a:pt x="19983" y="45278"/>
                    <a:pt x="20458" y="44962"/>
                    <a:pt x="20648" y="44487"/>
                  </a:cubicBezTo>
                  <a:cubicBezTo>
                    <a:pt x="21535" y="42270"/>
                    <a:pt x="23277" y="40370"/>
                    <a:pt x="24924" y="38533"/>
                  </a:cubicBezTo>
                  <a:cubicBezTo>
                    <a:pt x="25082" y="38374"/>
                    <a:pt x="25240" y="38184"/>
                    <a:pt x="25399" y="38026"/>
                  </a:cubicBezTo>
                  <a:cubicBezTo>
                    <a:pt x="25652" y="37741"/>
                    <a:pt x="25874" y="37488"/>
                    <a:pt x="26127" y="37203"/>
                  </a:cubicBezTo>
                  <a:cubicBezTo>
                    <a:pt x="27109" y="40180"/>
                    <a:pt x="27140" y="43473"/>
                    <a:pt x="26159" y="46450"/>
                  </a:cubicBezTo>
                  <a:cubicBezTo>
                    <a:pt x="25272" y="49142"/>
                    <a:pt x="23625" y="51549"/>
                    <a:pt x="21472" y="53354"/>
                  </a:cubicBezTo>
                  <a:cubicBezTo>
                    <a:pt x="21408" y="53417"/>
                    <a:pt x="21345" y="53449"/>
                    <a:pt x="21282" y="53512"/>
                  </a:cubicBezTo>
                  <a:cubicBezTo>
                    <a:pt x="20585" y="54082"/>
                    <a:pt x="19825" y="54621"/>
                    <a:pt x="19001" y="55064"/>
                  </a:cubicBezTo>
                  <a:cubicBezTo>
                    <a:pt x="18400" y="55381"/>
                    <a:pt x="18178" y="56141"/>
                    <a:pt x="18526" y="56774"/>
                  </a:cubicBezTo>
                  <a:cubicBezTo>
                    <a:pt x="18748" y="57186"/>
                    <a:pt x="19191" y="57407"/>
                    <a:pt x="19635" y="57407"/>
                  </a:cubicBezTo>
                  <a:cubicBezTo>
                    <a:pt x="19825" y="57407"/>
                    <a:pt x="20047" y="57376"/>
                    <a:pt x="20237" y="57249"/>
                  </a:cubicBezTo>
                  <a:cubicBezTo>
                    <a:pt x="20458" y="57122"/>
                    <a:pt x="20680" y="56996"/>
                    <a:pt x="20902" y="56869"/>
                  </a:cubicBezTo>
                  <a:lnTo>
                    <a:pt x="20902" y="56869"/>
                  </a:lnTo>
                  <a:cubicBezTo>
                    <a:pt x="20712" y="58136"/>
                    <a:pt x="20173" y="59434"/>
                    <a:pt x="19381" y="60606"/>
                  </a:cubicBezTo>
                  <a:cubicBezTo>
                    <a:pt x="18241" y="62284"/>
                    <a:pt x="16563" y="63773"/>
                    <a:pt x="14378" y="65008"/>
                  </a:cubicBezTo>
                  <a:cubicBezTo>
                    <a:pt x="12825" y="65877"/>
                    <a:pt x="10660" y="66811"/>
                    <a:pt x="8427" y="66811"/>
                  </a:cubicBezTo>
                  <a:cubicBezTo>
                    <a:pt x="7974" y="66811"/>
                    <a:pt x="7517" y="66772"/>
                    <a:pt x="7062" y="66686"/>
                  </a:cubicBezTo>
                  <a:cubicBezTo>
                    <a:pt x="4877" y="66275"/>
                    <a:pt x="2502" y="64438"/>
                    <a:pt x="2470" y="62189"/>
                  </a:cubicBezTo>
                  <a:lnTo>
                    <a:pt x="2470" y="55096"/>
                  </a:lnTo>
                  <a:cubicBezTo>
                    <a:pt x="2819" y="55159"/>
                    <a:pt x="3167" y="55159"/>
                    <a:pt x="3515" y="55159"/>
                  </a:cubicBezTo>
                  <a:cubicBezTo>
                    <a:pt x="4909" y="55159"/>
                    <a:pt x="6302" y="54842"/>
                    <a:pt x="7506" y="54177"/>
                  </a:cubicBezTo>
                  <a:cubicBezTo>
                    <a:pt x="9469" y="53101"/>
                    <a:pt x="10989" y="51169"/>
                    <a:pt x="11559" y="49015"/>
                  </a:cubicBezTo>
                  <a:cubicBezTo>
                    <a:pt x="11749" y="48350"/>
                    <a:pt x="11338" y="47653"/>
                    <a:pt x="10672" y="47463"/>
                  </a:cubicBezTo>
                  <a:cubicBezTo>
                    <a:pt x="10572" y="47439"/>
                    <a:pt x="10470" y="47428"/>
                    <a:pt x="10369" y="47428"/>
                  </a:cubicBezTo>
                  <a:cubicBezTo>
                    <a:pt x="9808" y="47428"/>
                    <a:pt x="9282" y="47791"/>
                    <a:pt x="9121" y="48382"/>
                  </a:cubicBezTo>
                  <a:cubicBezTo>
                    <a:pt x="8709" y="49870"/>
                    <a:pt x="7664" y="51232"/>
                    <a:pt x="6302" y="51960"/>
                  </a:cubicBezTo>
                  <a:cubicBezTo>
                    <a:pt x="5443" y="52425"/>
                    <a:pt x="4464" y="52651"/>
                    <a:pt x="3491" y="52651"/>
                  </a:cubicBezTo>
                  <a:cubicBezTo>
                    <a:pt x="3137" y="52651"/>
                    <a:pt x="2785" y="52621"/>
                    <a:pt x="2439" y="52562"/>
                  </a:cubicBezTo>
                  <a:lnTo>
                    <a:pt x="2439" y="42776"/>
                  </a:lnTo>
                  <a:cubicBezTo>
                    <a:pt x="9437" y="38881"/>
                    <a:pt x="16056" y="34258"/>
                    <a:pt x="22105" y="29000"/>
                  </a:cubicBezTo>
                  <a:cubicBezTo>
                    <a:pt x="23657" y="27670"/>
                    <a:pt x="25209" y="26214"/>
                    <a:pt x="26412" y="24440"/>
                  </a:cubicBezTo>
                  <a:close/>
                  <a:moveTo>
                    <a:pt x="8020" y="1"/>
                  </a:moveTo>
                  <a:cubicBezTo>
                    <a:pt x="5629" y="1"/>
                    <a:pt x="3235" y="641"/>
                    <a:pt x="1203" y="1892"/>
                  </a:cubicBezTo>
                  <a:cubicBezTo>
                    <a:pt x="823" y="1639"/>
                    <a:pt x="412" y="1449"/>
                    <a:pt x="0" y="1227"/>
                  </a:cubicBezTo>
                  <a:lnTo>
                    <a:pt x="0" y="67098"/>
                  </a:lnTo>
                  <a:cubicBezTo>
                    <a:pt x="443" y="66718"/>
                    <a:pt x="855" y="66275"/>
                    <a:pt x="1203" y="65800"/>
                  </a:cubicBezTo>
                  <a:cubicBezTo>
                    <a:pt x="2470" y="67542"/>
                    <a:pt x="4560" y="68777"/>
                    <a:pt x="6587" y="69188"/>
                  </a:cubicBezTo>
                  <a:cubicBezTo>
                    <a:pt x="7221" y="69283"/>
                    <a:pt x="7822" y="69347"/>
                    <a:pt x="8456" y="69347"/>
                  </a:cubicBezTo>
                  <a:cubicBezTo>
                    <a:pt x="10704" y="69347"/>
                    <a:pt x="13111" y="68618"/>
                    <a:pt x="15613" y="67225"/>
                  </a:cubicBezTo>
                  <a:cubicBezTo>
                    <a:pt x="18146" y="65768"/>
                    <a:pt x="20110" y="64026"/>
                    <a:pt x="21472" y="62031"/>
                  </a:cubicBezTo>
                  <a:cubicBezTo>
                    <a:pt x="22960" y="59846"/>
                    <a:pt x="23688" y="57312"/>
                    <a:pt x="23498" y="54937"/>
                  </a:cubicBezTo>
                  <a:cubicBezTo>
                    <a:pt x="25810" y="52847"/>
                    <a:pt x="27584" y="50187"/>
                    <a:pt x="28566" y="47242"/>
                  </a:cubicBezTo>
                  <a:cubicBezTo>
                    <a:pt x="29864" y="43220"/>
                    <a:pt x="29642" y="38786"/>
                    <a:pt x="27964" y="34891"/>
                  </a:cubicBezTo>
                  <a:cubicBezTo>
                    <a:pt x="28914" y="33529"/>
                    <a:pt x="29737" y="32009"/>
                    <a:pt x="30149" y="30299"/>
                  </a:cubicBezTo>
                  <a:cubicBezTo>
                    <a:pt x="30782" y="27575"/>
                    <a:pt x="30086" y="24060"/>
                    <a:pt x="27647" y="22160"/>
                  </a:cubicBezTo>
                  <a:cubicBezTo>
                    <a:pt x="28882" y="19056"/>
                    <a:pt x="28724" y="15415"/>
                    <a:pt x="27140" y="12469"/>
                  </a:cubicBezTo>
                  <a:cubicBezTo>
                    <a:pt x="25525" y="9429"/>
                    <a:pt x="22453" y="7212"/>
                    <a:pt x="19065" y="6611"/>
                  </a:cubicBezTo>
                  <a:cubicBezTo>
                    <a:pt x="17861" y="4362"/>
                    <a:pt x="15993" y="2494"/>
                    <a:pt x="13713" y="1322"/>
                  </a:cubicBezTo>
                  <a:cubicBezTo>
                    <a:pt x="11954" y="435"/>
                    <a:pt x="9988" y="1"/>
                    <a:pt x="80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40"/>
            <p:cNvSpPr/>
            <p:nvPr/>
          </p:nvSpPr>
          <p:spPr>
            <a:xfrm>
              <a:off x="457205" y="1231870"/>
              <a:ext cx="1563518" cy="3107728"/>
            </a:xfrm>
            <a:custGeom>
              <a:avLst/>
              <a:gdLst/>
              <a:ahLst/>
              <a:cxnLst/>
              <a:rect l="l" t="t" r="r" b="b"/>
              <a:pathLst>
                <a:path w="53933" h="107200" extrusionOk="0">
                  <a:moveTo>
                    <a:pt x="0" y="0"/>
                  </a:moveTo>
                  <a:lnTo>
                    <a:pt x="0" y="3041"/>
                  </a:lnTo>
                  <a:lnTo>
                    <a:pt x="348" y="3041"/>
                  </a:lnTo>
                  <a:cubicBezTo>
                    <a:pt x="28217" y="3041"/>
                    <a:pt x="50892" y="25716"/>
                    <a:pt x="50892" y="53584"/>
                  </a:cubicBezTo>
                  <a:cubicBezTo>
                    <a:pt x="50892" y="81453"/>
                    <a:pt x="28217" y="104128"/>
                    <a:pt x="348" y="104128"/>
                  </a:cubicBezTo>
                  <a:lnTo>
                    <a:pt x="0" y="104128"/>
                  </a:lnTo>
                  <a:lnTo>
                    <a:pt x="0" y="107200"/>
                  </a:lnTo>
                  <a:lnTo>
                    <a:pt x="348" y="107200"/>
                  </a:lnTo>
                  <a:cubicBezTo>
                    <a:pt x="29896" y="107200"/>
                    <a:pt x="53932" y="83131"/>
                    <a:pt x="53932" y="53584"/>
                  </a:cubicBezTo>
                  <a:cubicBezTo>
                    <a:pt x="53932" y="24037"/>
                    <a:pt x="29896" y="0"/>
                    <a:pt x="3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40"/>
            <p:cNvSpPr/>
            <p:nvPr/>
          </p:nvSpPr>
          <p:spPr>
            <a:xfrm>
              <a:off x="527883" y="1853270"/>
              <a:ext cx="691354" cy="1083501"/>
            </a:xfrm>
            <a:custGeom>
              <a:avLst/>
              <a:gdLst/>
              <a:ahLst/>
              <a:cxnLst/>
              <a:rect l="l" t="t" r="r" b="b"/>
              <a:pathLst>
                <a:path w="23848" h="37375" extrusionOk="0">
                  <a:moveTo>
                    <a:pt x="20161" y="9684"/>
                  </a:moveTo>
                  <a:cubicBezTo>
                    <a:pt x="20785" y="9684"/>
                    <a:pt x="21322" y="10136"/>
                    <a:pt x="21409" y="10773"/>
                  </a:cubicBezTo>
                  <a:cubicBezTo>
                    <a:pt x="21852" y="13876"/>
                    <a:pt x="20839" y="17043"/>
                    <a:pt x="18654" y="19323"/>
                  </a:cubicBezTo>
                  <a:cubicBezTo>
                    <a:pt x="18052" y="19957"/>
                    <a:pt x="17387" y="20495"/>
                    <a:pt x="16753" y="21002"/>
                  </a:cubicBezTo>
                  <a:cubicBezTo>
                    <a:pt x="16278" y="21382"/>
                    <a:pt x="15803" y="21762"/>
                    <a:pt x="15392" y="22142"/>
                  </a:cubicBezTo>
                  <a:cubicBezTo>
                    <a:pt x="14695" y="22807"/>
                    <a:pt x="13872" y="23820"/>
                    <a:pt x="13840" y="24929"/>
                  </a:cubicBezTo>
                  <a:cubicBezTo>
                    <a:pt x="13840" y="25625"/>
                    <a:pt x="13270" y="26164"/>
                    <a:pt x="12573" y="26164"/>
                  </a:cubicBezTo>
                  <a:cubicBezTo>
                    <a:pt x="11876" y="26164"/>
                    <a:pt x="11306" y="25594"/>
                    <a:pt x="11338" y="24897"/>
                  </a:cubicBezTo>
                  <a:cubicBezTo>
                    <a:pt x="11338" y="23314"/>
                    <a:pt x="12161" y="21730"/>
                    <a:pt x="13650" y="20305"/>
                  </a:cubicBezTo>
                  <a:cubicBezTo>
                    <a:pt x="14157" y="19830"/>
                    <a:pt x="14663" y="19418"/>
                    <a:pt x="15170" y="19038"/>
                  </a:cubicBezTo>
                  <a:cubicBezTo>
                    <a:pt x="15772" y="18532"/>
                    <a:pt x="16342" y="18088"/>
                    <a:pt x="16848" y="17582"/>
                  </a:cubicBezTo>
                  <a:cubicBezTo>
                    <a:pt x="18464" y="15903"/>
                    <a:pt x="19255" y="13433"/>
                    <a:pt x="18939" y="11121"/>
                  </a:cubicBezTo>
                  <a:cubicBezTo>
                    <a:pt x="18812" y="10424"/>
                    <a:pt x="19319" y="9791"/>
                    <a:pt x="19984" y="9696"/>
                  </a:cubicBezTo>
                  <a:cubicBezTo>
                    <a:pt x="20043" y="9688"/>
                    <a:pt x="20102" y="9684"/>
                    <a:pt x="20161" y="9684"/>
                  </a:cubicBezTo>
                  <a:close/>
                  <a:moveTo>
                    <a:pt x="2520" y="16790"/>
                  </a:moveTo>
                  <a:cubicBezTo>
                    <a:pt x="2787" y="16790"/>
                    <a:pt x="3060" y="16874"/>
                    <a:pt x="3294" y="17043"/>
                  </a:cubicBezTo>
                  <a:lnTo>
                    <a:pt x="5733" y="18880"/>
                  </a:lnTo>
                  <a:cubicBezTo>
                    <a:pt x="6303" y="19292"/>
                    <a:pt x="6398" y="20083"/>
                    <a:pt x="5986" y="20653"/>
                  </a:cubicBezTo>
                  <a:cubicBezTo>
                    <a:pt x="5796" y="20907"/>
                    <a:pt x="5511" y="21065"/>
                    <a:pt x="5194" y="21128"/>
                  </a:cubicBezTo>
                  <a:cubicBezTo>
                    <a:pt x="5289" y="22712"/>
                    <a:pt x="5068" y="24327"/>
                    <a:pt x="4529" y="25815"/>
                  </a:cubicBezTo>
                  <a:cubicBezTo>
                    <a:pt x="4339" y="26322"/>
                    <a:pt x="3864" y="26639"/>
                    <a:pt x="3326" y="26639"/>
                  </a:cubicBezTo>
                  <a:cubicBezTo>
                    <a:pt x="3199" y="26639"/>
                    <a:pt x="3041" y="26607"/>
                    <a:pt x="2914" y="26544"/>
                  </a:cubicBezTo>
                  <a:cubicBezTo>
                    <a:pt x="2249" y="26322"/>
                    <a:pt x="1901" y="25594"/>
                    <a:pt x="2154" y="24929"/>
                  </a:cubicBezTo>
                  <a:cubicBezTo>
                    <a:pt x="2787" y="23219"/>
                    <a:pt x="2882" y="21318"/>
                    <a:pt x="2439" y="19545"/>
                  </a:cubicBezTo>
                  <a:lnTo>
                    <a:pt x="1774" y="19038"/>
                  </a:lnTo>
                  <a:cubicBezTo>
                    <a:pt x="1204" y="18627"/>
                    <a:pt x="1109" y="17835"/>
                    <a:pt x="1521" y="17296"/>
                  </a:cubicBezTo>
                  <a:cubicBezTo>
                    <a:pt x="1763" y="16961"/>
                    <a:pt x="2137" y="16790"/>
                    <a:pt x="2520" y="16790"/>
                  </a:cubicBezTo>
                  <a:close/>
                  <a:moveTo>
                    <a:pt x="10276" y="4145"/>
                  </a:moveTo>
                  <a:cubicBezTo>
                    <a:pt x="10523" y="4145"/>
                    <a:pt x="10772" y="4219"/>
                    <a:pt x="10990" y="4376"/>
                  </a:cubicBezTo>
                  <a:cubicBezTo>
                    <a:pt x="12953" y="5706"/>
                    <a:pt x="14283" y="7796"/>
                    <a:pt x="14537" y="9949"/>
                  </a:cubicBezTo>
                  <a:cubicBezTo>
                    <a:pt x="14853" y="12388"/>
                    <a:pt x="13745" y="14890"/>
                    <a:pt x="11813" y="16188"/>
                  </a:cubicBezTo>
                  <a:cubicBezTo>
                    <a:pt x="11528" y="16378"/>
                    <a:pt x="11243" y="16536"/>
                    <a:pt x="10926" y="16663"/>
                  </a:cubicBezTo>
                  <a:cubicBezTo>
                    <a:pt x="11465" y="19513"/>
                    <a:pt x="11148" y="22554"/>
                    <a:pt x="9913" y="25182"/>
                  </a:cubicBezTo>
                  <a:cubicBezTo>
                    <a:pt x="8551" y="28222"/>
                    <a:pt x="5986" y="30724"/>
                    <a:pt x="2977" y="32118"/>
                  </a:cubicBezTo>
                  <a:cubicBezTo>
                    <a:pt x="2787" y="32181"/>
                    <a:pt x="2629" y="32213"/>
                    <a:pt x="2439" y="32213"/>
                  </a:cubicBezTo>
                  <a:cubicBezTo>
                    <a:pt x="1964" y="32213"/>
                    <a:pt x="1489" y="31928"/>
                    <a:pt x="1299" y="31484"/>
                  </a:cubicBezTo>
                  <a:cubicBezTo>
                    <a:pt x="1014" y="30819"/>
                    <a:pt x="1299" y="30091"/>
                    <a:pt x="1932" y="29806"/>
                  </a:cubicBezTo>
                  <a:cubicBezTo>
                    <a:pt x="4403" y="28697"/>
                    <a:pt x="6493" y="26639"/>
                    <a:pt x="7633" y="24137"/>
                  </a:cubicBezTo>
                  <a:cubicBezTo>
                    <a:pt x="8646" y="21952"/>
                    <a:pt x="8900" y="19450"/>
                    <a:pt x="8424" y="17075"/>
                  </a:cubicBezTo>
                  <a:cubicBezTo>
                    <a:pt x="7126" y="17011"/>
                    <a:pt x="5828" y="16505"/>
                    <a:pt x="4941" y="15586"/>
                  </a:cubicBezTo>
                  <a:cubicBezTo>
                    <a:pt x="3864" y="14510"/>
                    <a:pt x="3389" y="13021"/>
                    <a:pt x="3674" y="11659"/>
                  </a:cubicBezTo>
                  <a:cubicBezTo>
                    <a:pt x="4022" y="10044"/>
                    <a:pt x="5479" y="8809"/>
                    <a:pt x="7063" y="8809"/>
                  </a:cubicBezTo>
                  <a:cubicBezTo>
                    <a:pt x="7759" y="8809"/>
                    <a:pt x="8329" y="9379"/>
                    <a:pt x="8329" y="10076"/>
                  </a:cubicBezTo>
                  <a:cubicBezTo>
                    <a:pt x="8329" y="10773"/>
                    <a:pt x="7759" y="11311"/>
                    <a:pt x="7063" y="11311"/>
                  </a:cubicBezTo>
                  <a:cubicBezTo>
                    <a:pt x="6683" y="11311"/>
                    <a:pt x="6239" y="11723"/>
                    <a:pt x="6144" y="12166"/>
                  </a:cubicBezTo>
                  <a:cubicBezTo>
                    <a:pt x="6049" y="12705"/>
                    <a:pt x="6271" y="13338"/>
                    <a:pt x="6714" y="13813"/>
                  </a:cubicBezTo>
                  <a:cubicBezTo>
                    <a:pt x="7227" y="14326"/>
                    <a:pt x="7997" y="14582"/>
                    <a:pt x="8792" y="14582"/>
                  </a:cubicBezTo>
                  <a:cubicBezTo>
                    <a:pt x="8881" y="14582"/>
                    <a:pt x="8969" y="14579"/>
                    <a:pt x="9058" y="14573"/>
                  </a:cubicBezTo>
                  <a:cubicBezTo>
                    <a:pt x="9058" y="14573"/>
                    <a:pt x="9058" y="14573"/>
                    <a:pt x="9058" y="14541"/>
                  </a:cubicBezTo>
                  <a:cubicBezTo>
                    <a:pt x="9153" y="14510"/>
                    <a:pt x="9280" y="14510"/>
                    <a:pt x="9375" y="14510"/>
                  </a:cubicBezTo>
                  <a:cubicBezTo>
                    <a:pt x="9755" y="14415"/>
                    <a:pt x="10103" y="14288"/>
                    <a:pt x="10420" y="14066"/>
                  </a:cubicBezTo>
                  <a:cubicBezTo>
                    <a:pt x="11560" y="13306"/>
                    <a:pt x="12225" y="11754"/>
                    <a:pt x="12035" y="10266"/>
                  </a:cubicBezTo>
                  <a:cubicBezTo>
                    <a:pt x="11845" y="8809"/>
                    <a:pt x="10926" y="7384"/>
                    <a:pt x="9565" y="6434"/>
                  </a:cubicBezTo>
                  <a:cubicBezTo>
                    <a:pt x="8995" y="6054"/>
                    <a:pt x="8836" y="5262"/>
                    <a:pt x="9248" y="4692"/>
                  </a:cubicBezTo>
                  <a:cubicBezTo>
                    <a:pt x="9483" y="4340"/>
                    <a:pt x="9876" y="4145"/>
                    <a:pt x="10276" y="4145"/>
                  </a:cubicBezTo>
                  <a:close/>
                  <a:moveTo>
                    <a:pt x="5549" y="0"/>
                  </a:moveTo>
                  <a:cubicBezTo>
                    <a:pt x="3606" y="0"/>
                    <a:pt x="1655" y="530"/>
                    <a:pt x="1" y="1557"/>
                  </a:cubicBezTo>
                  <a:lnTo>
                    <a:pt x="1" y="7226"/>
                  </a:lnTo>
                  <a:cubicBezTo>
                    <a:pt x="1552" y="6149"/>
                    <a:pt x="2661" y="4439"/>
                    <a:pt x="3009" y="2570"/>
                  </a:cubicBezTo>
                  <a:cubicBezTo>
                    <a:pt x="3095" y="1937"/>
                    <a:pt x="3654" y="1513"/>
                    <a:pt x="4278" y="1513"/>
                  </a:cubicBezTo>
                  <a:cubicBezTo>
                    <a:pt x="4340" y="1513"/>
                    <a:pt x="4403" y="1517"/>
                    <a:pt x="4466" y="1525"/>
                  </a:cubicBezTo>
                  <a:cubicBezTo>
                    <a:pt x="5131" y="1652"/>
                    <a:pt x="5606" y="2317"/>
                    <a:pt x="5479" y="2982"/>
                  </a:cubicBezTo>
                  <a:cubicBezTo>
                    <a:pt x="4941" y="6086"/>
                    <a:pt x="2819" y="8809"/>
                    <a:pt x="1" y="10171"/>
                  </a:cubicBezTo>
                  <a:cubicBezTo>
                    <a:pt x="1" y="17455"/>
                    <a:pt x="1" y="27906"/>
                    <a:pt x="32" y="37375"/>
                  </a:cubicBezTo>
                  <a:cubicBezTo>
                    <a:pt x="6398" y="33701"/>
                    <a:pt x="12446" y="29394"/>
                    <a:pt x="18020" y="24580"/>
                  </a:cubicBezTo>
                  <a:cubicBezTo>
                    <a:pt x="19794" y="23029"/>
                    <a:pt x="21630" y="21350"/>
                    <a:pt x="22644" y="19228"/>
                  </a:cubicBezTo>
                  <a:cubicBezTo>
                    <a:pt x="23847" y="16695"/>
                    <a:pt x="23784" y="13623"/>
                    <a:pt x="22454" y="11153"/>
                  </a:cubicBezTo>
                  <a:cubicBezTo>
                    <a:pt x="21472" y="9284"/>
                    <a:pt x="19794" y="7827"/>
                    <a:pt x="17830" y="7036"/>
                  </a:cubicBezTo>
                  <a:lnTo>
                    <a:pt x="17830" y="7036"/>
                  </a:lnTo>
                  <a:cubicBezTo>
                    <a:pt x="18084" y="8049"/>
                    <a:pt x="18242" y="9094"/>
                    <a:pt x="18242" y="10139"/>
                  </a:cubicBezTo>
                  <a:cubicBezTo>
                    <a:pt x="18242" y="10836"/>
                    <a:pt x="17704" y="11374"/>
                    <a:pt x="17007" y="11406"/>
                  </a:cubicBezTo>
                  <a:lnTo>
                    <a:pt x="16975" y="11406"/>
                  </a:lnTo>
                  <a:cubicBezTo>
                    <a:pt x="16310" y="11406"/>
                    <a:pt x="15740" y="10836"/>
                    <a:pt x="15740" y="10139"/>
                  </a:cubicBezTo>
                  <a:cubicBezTo>
                    <a:pt x="15708" y="6402"/>
                    <a:pt x="13460" y="2760"/>
                    <a:pt x="10135" y="1082"/>
                  </a:cubicBezTo>
                  <a:cubicBezTo>
                    <a:pt x="8723" y="355"/>
                    <a:pt x="7139" y="0"/>
                    <a:pt x="5549" y="0"/>
                  </a:cubicBezTo>
                  <a:close/>
                </a:path>
              </a:pathLst>
            </a:custGeom>
            <a:solidFill>
              <a:srgbClr val="5BC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40"/>
            <p:cNvSpPr/>
            <p:nvPr/>
          </p:nvSpPr>
          <p:spPr>
            <a:xfrm>
              <a:off x="855644" y="2133981"/>
              <a:ext cx="305758" cy="477784"/>
            </a:xfrm>
            <a:custGeom>
              <a:avLst/>
              <a:gdLst/>
              <a:ahLst/>
              <a:cxnLst/>
              <a:rect l="l" t="t" r="r" b="b"/>
              <a:pathLst>
                <a:path w="10547" h="16481" extrusionOk="0">
                  <a:moveTo>
                    <a:pt x="8855" y="1"/>
                  </a:moveTo>
                  <a:cubicBezTo>
                    <a:pt x="8796" y="1"/>
                    <a:pt x="8737" y="5"/>
                    <a:pt x="8678" y="13"/>
                  </a:cubicBezTo>
                  <a:cubicBezTo>
                    <a:pt x="8013" y="108"/>
                    <a:pt x="7506" y="741"/>
                    <a:pt x="7633" y="1438"/>
                  </a:cubicBezTo>
                  <a:cubicBezTo>
                    <a:pt x="7949" y="3750"/>
                    <a:pt x="7158" y="6220"/>
                    <a:pt x="5542" y="7899"/>
                  </a:cubicBezTo>
                  <a:cubicBezTo>
                    <a:pt x="5036" y="8405"/>
                    <a:pt x="4466" y="8849"/>
                    <a:pt x="3864" y="9355"/>
                  </a:cubicBezTo>
                  <a:cubicBezTo>
                    <a:pt x="3357" y="9735"/>
                    <a:pt x="2851" y="10147"/>
                    <a:pt x="2344" y="10622"/>
                  </a:cubicBezTo>
                  <a:cubicBezTo>
                    <a:pt x="855" y="12047"/>
                    <a:pt x="32" y="13631"/>
                    <a:pt x="32" y="15214"/>
                  </a:cubicBezTo>
                  <a:cubicBezTo>
                    <a:pt x="0" y="15911"/>
                    <a:pt x="570" y="16481"/>
                    <a:pt x="1267" y="16481"/>
                  </a:cubicBezTo>
                  <a:cubicBezTo>
                    <a:pt x="1964" y="16481"/>
                    <a:pt x="2534" y="15942"/>
                    <a:pt x="2534" y="15246"/>
                  </a:cubicBezTo>
                  <a:cubicBezTo>
                    <a:pt x="2566" y="14137"/>
                    <a:pt x="3389" y="13124"/>
                    <a:pt x="4086" y="12459"/>
                  </a:cubicBezTo>
                  <a:cubicBezTo>
                    <a:pt x="4497" y="12079"/>
                    <a:pt x="4972" y="11699"/>
                    <a:pt x="5447" y="11319"/>
                  </a:cubicBezTo>
                  <a:cubicBezTo>
                    <a:pt x="6081" y="10780"/>
                    <a:pt x="6746" y="10274"/>
                    <a:pt x="7348" y="9640"/>
                  </a:cubicBezTo>
                  <a:cubicBezTo>
                    <a:pt x="9533" y="7360"/>
                    <a:pt x="10546" y="4193"/>
                    <a:pt x="10103" y="1090"/>
                  </a:cubicBezTo>
                  <a:cubicBezTo>
                    <a:pt x="10016" y="453"/>
                    <a:pt x="9479" y="1"/>
                    <a:pt x="88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40"/>
            <p:cNvSpPr/>
            <p:nvPr/>
          </p:nvSpPr>
          <p:spPr>
            <a:xfrm>
              <a:off x="557250" y="1973405"/>
              <a:ext cx="401251" cy="813720"/>
            </a:xfrm>
            <a:custGeom>
              <a:avLst/>
              <a:gdLst/>
              <a:ahLst/>
              <a:cxnLst/>
              <a:rect l="l" t="t" r="r" b="b"/>
              <a:pathLst>
                <a:path w="13841" h="28069" extrusionOk="0">
                  <a:moveTo>
                    <a:pt x="9263" y="1"/>
                  </a:moveTo>
                  <a:cubicBezTo>
                    <a:pt x="8863" y="1"/>
                    <a:pt x="8470" y="196"/>
                    <a:pt x="8235" y="548"/>
                  </a:cubicBezTo>
                  <a:cubicBezTo>
                    <a:pt x="7823" y="1118"/>
                    <a:pt x="7982" y="1910"/>
                    <a:pt x="8552" y="2290"/>
                  </a:cubicBezTo>
                  <a:cubicBezTo>
                    <a:pt x="9913" y="3240"/>
                    <a:pt x="10832" y="4665"/>
                    <a:pt x="11022" y="6122"/>
                  </a:cubicBezTo>
                  <a:cubicBezTo>
                    <a:pt x="11212" y="7610"/>
                    <a:pt x="10547" y="9162"/>
                    <a:pt x="9407" y="9922"/>
                  </a:cubicBezTo>
                  <a:cubicBezTo>
                    <a:pt x="9090" y="10144"/>
                    <a:pt x="8742" y="10271"/>
                    <a:pt x="8362" y="10366"/>
                  </a:cubicBezTo>
                  <a:cubicBezTo>
                    <a:pt x="8267" y="10366"/>
                    <a:pt x="8140" y="10366"/>
                    <a:pt x="8045" y="10397"/>
                  </a:cubicBezTo>
                  <a:cubicBezTo>
                    <a:pt x="7923" y="10410"/>
                    <a:pt x="7802" y="10417"/>
                    <a:pt x="7681" y="10417"/>
                  </a:cubicBezTo>
                  <a:cubicBezTo>
                    <a:pt x="6921" y="10417"/>
                    <a:pt x="6193" y="10161"/>
                    <a:pt x="5701" y="9669"/>
                  </a:cubicBezTo>
                  <a:cubicBezTo>
                    <a:pt x="5258" y="9194"/>
                    <a:pt x="5036" y="8561"/>
                    <a:pt x="5131" y="8022"/>
                  </a:cubicBezTo>
                  <a:cubicBezTo>
                    <a:pt x="5226" y="7579"/>
                    <a:pt x="5670" y="7167"/>
                    <a:pt x="6050" y="7167"/>
                  </a:cubicBezTo>
                  <a:cubicBezTo>
                    <a:pt x="6746" y="7167"/>
                    <a:pt x="7316" y="6597"/>
                    <a:pt x="7316" y="5932"/>
                  </a:cubicBezTo>
                  <a:cubicBezTo>
                    <a:pt x="7316" y="5235"/>
                    <a:pt x="6746" y="4665"/>
                    <a:pt x="6050" y="4665"/>
                  </a:cubicBezTo>
                  <a:cubicBezTo>
                    <a:pt x="4466" y="4665"/>
                    <a:pt x="3009" y="5869"/>
                    <a:pt x="2661" y="7515"/>
                  </a:cubicBezTo>
                  <a:cubicBezTo>
                    <a:pt x="2376" y="8877"/>
                    <a:pt x="2851" y="10366"/>
                    <a:pt x="3928" y="11442"/>
                  </a:cubicBezTo>
                  <a:cubicBezTo>
                    <a:pt x="4846" y="12361"/>
                    <a:pt x="6113" y="12867"/>
                    <a:pt x="7411" y="12931"/>
                  </a:cubicBezTo>
                  <a:cubicBezTo>
                    <a:pt x="7887" y="15306"/>
                    <a:pt x="7602" y="17808"/>
                    <a:pt x="6620" y="19993"/>
                  </a:cubicBezTo>
                  <a:cubicBezTo>
                    <a:pt x="5480" y="22463"/>
                    <a:pt x="3390" y="24522"/>
                    <a:pt x="919" y="25662"/>
                  </a:cubicBezTo>
                  <a:cubicBezTo>
                    <a:pt x="286" y="25947"/>
                    <a:pt x="1" y="26675"/>
                    <a:pt x="286" y="27308"/>
                  </a:cubicBezTo>
                  <a:cubicBezTo>
                    <a:pt x="476" y="27784"/>
                    <a:pt x="951" y="28069"/>
                    <a:pt x="1426" y="28069"/>
                  </a:cubicBezTo>
                  <a:cubicBezTo>
                    <a:pt x="1616" y="28069"/>
                    <a:pt x="1774" y="28037"/>
                    <a:pt x="1964" y="27942"/>
                  </a:cubicBezTo>
                  <a:cubicBezTo>
                    <a:pt x="4973" y="26580"/>
                    <a:pt x="7538" y="24078"/>
                    <a:pt x="8900" y="21038"/>
                  </a:cubicBezTo>
                  <a:cubicBezTo>
                    <a:pt x="10135" y="18410"/>
                    <a:pt x="10483" y="15369"/>
                    <a:pt x="9913" y="12519"/>
                  </a:cubicBezTo>
                  <a:cubicBezTo>
                    <a:pt x="10230" y="12392"/>
                    <a:pt x="10515" y="12234"/>
                    <a:pt x="10800" y="12044"/>
                  </a:cubicBezTo>
                  <a:cubicBezTo>
                    <a:pt x="12732" y="10746"/>
                    <a:pt x="13840" y="8244"/>
                    <a:pt x="13524" y="5805"/>
                  </a:cubicBezTo>
                  <a:cubicBezTo>
                    <a:pt x="13239" y="3652"/>
                    <a:pt x="11940" y="1562"/>
                    <a:pt x="9977" y="232"/>
                  </a:cubicBezTo>
                  <a:cubicBezTo>
                    <a:pt x="9759" y="75"/>
                    <a:pt x="9510" y="1"/>
                    <a:pt x="92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40"/>
            <p:cNvSpPr/>
            <p:nvPr/>
          </p:nvSpPr>
          <p:spPr>
            <a:xfrm>
              <a:off x="560004" y="2340013"/>
              <a:ext cx="153357" cy="285523"/>
            </a:xfrm>
            <a:custGeom>
              <a:avLst/>
              <a:gdLst/>
              <a:ahLst/>
              <a:cxnLst/>
              <a:rect l="l" t="t" r="r" b="b"/>
              <a:pathLst>
                <a:path w="5290" h="9849" extrusionOk="0">
                  <a:moveTo>
                    <a:pt x="1412" y="0"/>
                  </a:moveTo>
                  <a:cubicBezTo>
                    <a:pt x="1029" y="0"/>
                    <a:pt x="655" y="171"/>
                    <a:pt x="413" y="506"/>
                  </a:cubicBezTo>
                  <a:cubicBezTo>
                    <a:pt x="1" y="1045"/>
                    <a:pt x="96" y="1837"/>
                    <a:pt x="666" y="2248"/>
                  </a:cubicBezTo>
                  <a:lnTo>
                    <a:pt x="1331" y="2755"/>
                  </a:lnTo>
                  <a:cubicBezTo>
                    <a:pt x="1774" y="4528"/>
                    <a:pt x="1679" y="6429"/>
                    <a:pt x="1046" y="8139"/>
                  </a:cubicBezTo>
                  <a:cubicBezTo>
                    <a:pt x="793" y="8804"/>
                    <a:pt x="1141" y="9532"/>
                    <a:pt x="1806" y="9754"/>
                  </a:cubicBezTo>
                  <a:cubicBezTo>
                    <a:pt x="1933" y="9817"/>
                    <a:pt x="2091" y="9849"/>
                    <a:pt x="2218" y="9849"/>
                  </a:cubicBezTo>
                  <a:cubicBezTo>
                    <a:pt x="2756" y="9849"/>
                    <a:pt x="3231" y="9532"/>
                    <a:pt x="3421" y="9025"/>
                  </a:cubicBezTo>
                  <a:cubicBezTo>
                    <a:pt x="3960" y="7537"/>
                    <a:pt x="4181" y="5922"/>
                    <a:pt x="4086" y="4338"/>
                  </a:cubicBezTo>
                  <a:cubicBezTo>
                    <a:pt x="4403" y="4275"/>
                    <a:pt x="4688" y="4117"/>
                    <a:pt x="4878" y="3863"/>
                  </a:cubicBezTo>
                  <a:cubicBezTo>
                    <a:pt x="5290" y="3293"/>
                    <a:pt x="5195" y="2502"/>
                    <a:pt x="4625" y="2090"/>
                  </a:cubicBezTo>
                  <a:lnTo>
                    <a:pt x="2186" y="253"/>
                  </a:lnTo>
                  <a:cubicBezTo>
                    <a:pt x="1952" y="84"/>
                    <a:pt x="1679" y="0"/>
                    <a:pt x="14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40"/>
            <p:cNvSpPr/>
            <p:nvPr/>
          </p:nvSpPr>
          <p:spPr>
            <a:xfrm>
              <a:off x="553597" y="2689980"/>
              <a:ext cx="604123" cy="867410"/>
            </a:xfrm>
            <a:custGeom>
              <a:avLst/>
              <a:gdLst/>
              <a:ahLst/>
              <a:cxnLst/>
              <a:rect l="l" t="t" r="r" b="b"/>
              <a:pathLst>
                <a:path w="20839" h="29921" extrusionOk="0">
                  <a:moveTo>
                    <a:pt x="19378" y="0"/>
                  </a:moveTo>
                  <a:cubicBezTo>
                    <a:pt x="19003" y="0"/>
                    <a:pt x="18638" y="171"/>
                    <a:pt x="18400" y="500"/>
                  </a:cubicBezTo>
                  <a:cubicBezTo>
                    <a:pt x="14283" y="5852"/>
                    <a:pt x="8836" y="10096"/>
                    <a:pt x="2597" y="12725"/>
                  </a:cubicBezTo>
                  <a:cubicBezTo>
                    <a:pt x="1964" y="13010"/>
                    <a:pt x="1679" y="13738"/>
                    <a:pt x="1932" y="14403"/>
                  </a:cubicBezTo>
                  <a:cubicBezTo>
                    <a:pt x="2154" y="14878"/>
                    <a:pt x="2629" y="15163"/>
                    <a:pt x="3104" y="15163"/>
                  </a:cubicBezTo>
                  <a:cubicBezTo>
                    <a:pt x="3262" y="15163"/>
                    <a:pt x="3452" y="15131"/>
                    <a:pt x="3611" y="15068"/>
                  </a:cubicBezTo>
                  <a:cubicBezTo>
                    <a:pt x="6081" y="13991"/>
                    <a:pt x="8424" y="12725"/>
                    <a:pt x="10641" y="11236"/>
                  </a:cubicBezTo>
                  <a:lnTo>
                    <a:pt x="10641" y="11236"/>
                  </a:lnTo>
                  <a:cubicBezTo>
                    <a:pt x="9913" y="13453"/>
                    <a:pt x="9628" y="15828"/>
                    <a:pt x="9849" y="18140"/>
                  </a:cubicBezTo>
                  <a:cubicBezTo>
                    <a:pt x="9913" y="18868"/>
                    <a:pt x="10008" y="19565"/>
                    <a:pt x="10134" y="20262"/>
                  </a:cubicBezTo>
                  <a:cubicBezTo>
                    <a:pt x="10293" y="21338"/>
                    <a:pt x="10451" y="22352"/>
                    <a:pt x="10419" y="23334"/>
                  </a:cubicBezTo>
                  <a:cubicBezTo>
                    <a:pt x="10419" y="24980"/>
                    <a:pt x="9849" y="26374"/>
                    <a:pt x="8899" y="27039"/>
                  </a:cubicBezTo>
                  <a:cubicBezTo>
                    <a:pt x="8573" y="27278"/>
                    <a:pt x="8126" y="27398"/>
                    <a:pt x="7684" y="27398"/>
                  </a:cubicBezTo>
                  <a:cubicBezTo>
                    <a:pt x="7483" y="27398"/>
                    <a:pt x="7282" y="27373"/>
                    <a:pt x="7094" y="27324"/>
                  </a:cubicBezTo>
                  <a:cubicBezTo>
                    <a:pt x="6999" y="27292"/>
                    <a:pt x="6904" y="27261"/>
                    <a:pt x="6809" y="27197"/>
                  </a:cubicBezTo>
                  <a:cubicBezTo>
                    <a:pt x="7537" y="26437"/>
                    <a:pt x="8076" y="25487"/>
                    <a:pt x="8298" y="24474"/>
                  </a:cubicBezTo>
                  <a:cubicBezTo>
                    <a:pt x="8424" y="23777"/>
                    <a:pt x="7981" y="23112"/>
                    <a:pt x="7316" y="22954"/>
                  </a:cubicBezTo>
                  <a:cubicBezTo>
                    <a:pt x="7236" y="22939"/>
                    <a:pt x="7156" y="22932"/>
                    <a:pt x="7077" y="22932"/>
                  </a:cubicBezTo>
                  <a:cubicBezTo>
                    <a:pt x="6473" y="22932"/>
                    <a:pt x="5939" y="23347"/>
                    <a:pt x="5827" y="23935"/>
                  </a:cubicBezTo>
                  <a:cubicBezTo>
                    <a:pt x="5637" y="24790"/>
                    <a:pt x="5067" y="25550"/>
                    <a:pt x="4339" y="25962"/>
                  </a:cubicBezTo>
                  <a:cubicBezTo>
                    <a:pt x="3884" y="26227"/>
                    <a:pt x="3362" y="26357"/>
                    <a:pt x="2845" y="26357"/>
                  </a:cubicBezTo>
                  <a:cubicBezTo>
                    <a:pt x="2499" y="26357"/>
                    <a:pt x="2155" y="26298"/>
                    <a:pt x="1837" y="26184"/>
                  </a:cubicBezTo>
                  <a:cubicBezTo>
                    <a:pt x="1702" y="26139"/>
                    <a:pt x="1564" y="26117"/>
                    <a:pt x="1428" y="26117"/>
                  </a:cubicBezTo>
                  <a:cubicBezTo>
                    <a:pt x="896" y="26117"/>
                    <a:pt x="398" y="26446"/>
                    <a:pt x="222" y="26976"/>
                  </a:cubicBezTo>
                  <a:cubicBezTo>
                    <a:pt x="0" y="27641"/>
                    <a:pt x="349" y="28337"/>
                    <a:pt x="982" y="28591"/>
                  </a:cubicBezTo>
                  <a:cubicBezTo>
                    <a:pt x="1584" y="28781"/>
                    <a:pt x="2185" y="28876"/>
                    <a:pt x="2819" y="28876"/>
                  </a:cubicBezTo>
                  <a:cubicBezTo>
                    <a:pt x="3389" y="28876"/>
                    <a:pt x="3991" y="28781"/>
                    <a:pt x="4561" y="28622"/>
                  </a:cubicBezTo>
                  <a:cubicBezTo>
                    <a:pt x="5004" y="29129"/>
                    <a:pt x="5637" y="29509"/>
                    <a:pt x="6397" y="29731"/>
                  </a:cubicBezTo>
                  <a:cubicBezTo>
                    <a:pt x="6809" y="29857"/>
                    <a:pt x="7252" y="29921"/>
                    <a:pt x="7696" y="29921"/>
                  </a:cubicBezTo>
                  <a:cubicBezTo>
                    <a:pt x="8646" y="29921"/>
                    <a:pt x="9596" y="29636"/>
                    <a:pt x="10356" y="29097"/>
                  </a:cubicBezTo>
                  <a:cubicBezTo>
                    <a:pt x="12003" y="27957"/>
                    <a:pt x="12921" y="25867"/>
                    <a:pt x="12953" y="23365"/>
                  </a:cubicBezTo>
                  <a:cubicBezTo>
                    <a:pt x="12953" y="22162"/>
                    <a:pt x="12795" y="20990"/>
                    <a:pt x="12605" y="19882"/>
                  </a:cubicBezTo>
                  <a:cubicBezTo>
                    <a:pt x="12510" y="19217"/>
                    <a:pt x="12415" y="18552"/>
                    <a:pt x="12351" y="17918"/>
                  </a:cubicBezTo>
                  <a:cubicBezTo>
                    <a:pt x="12034" y="14371"/>
                    <a:pt x="13048" y="10666"/>
                    <a:pt x="15138" y="7753"/>
                  </a:cubicBezTo>
                  <a:cubicBezTo>
                    <a:pt x="15170" y="7721"/>
                    <a:pt x="15201" y="7658"/>
                    <a:pt x="15233" y="7626"/>
                  </a:cubicBezTo>
                  <a:cubicBezTo>
                    <a:pt x="17102" y="5916"/>
                    <a:pt x="18843" y="4047"/>
                    <a:pt x="20395" y="2020"/>
                  </a:cubicBezTo>
                  <a:cubicBezTo>
                    <a:pt x="20839" y="1482"/>
                    <a:pt x="20712" y="690"/>
                    <a:pt x="20173" y="279"/>
                  </a:cubicBezTo>
                  <a:cubicBezTo>
                    <a:pt x="19933" y="91"/>
                    <a:pt x="19653" y="0"/>
                    <a:pt x="193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40"/>
            <p:cNvSpPr/>
            <p:nvPr/>
          </p:nvSpPr>
          <p:spPr>
            <a:xfrm>
              <a:off x="809724" y="4070223"/>
              <a:ext cx="303931" cy="266041"/>
            </a:xfrm>
            <a:custGeom>
              <a:avLst/>
              <a:gdLst/>
              <a:ahLst/>
              <a:cxnLst/>
              <a:rect l="l" t="t" r="r" b="b"/>
              <a:pathLst>
                <a:path w="10484" h="9177" extrusionOk="0">
                  <a:moveTo>
                    <a:pt x="5243" y="1"/>
                  </a:moveTo>
                  <a:cubicBezTo>
                    <a:pt x="3654" y="1"/>
                    <a:pt x="2118" y="826"/>
                    <a:pt x="1268" y="2293"/>
                  </a:cubicBezTo>
                  <a:cubicBezTo>
                    <a:pt x="1" y="4510"/>
                    <a:pt x="729" y="7296"/>
                    <a:pt x="2946" y="8563"/>
                  </a:cubicBezTo>
                  <a:cubicBezTo>
                    <a:pt x="3664" y="8979"/>
                    <a:pt x="4450" y="9177"/>
                    <a:pt x="5226" y="9177"/>
                  </a:cubicBezTo>
                  <a:cubicBezTo>
                    <a:pt x="6812" y="9177"/>
                    <a:pt x="8356" y="8352"/>
                    <a:pt x="9185" y="6885"/>
                  </a:cubicBezTo>
                  <a:cubicBezTo>
                    <a:pt x="10483" y="4700"/>
                    <a:pt x="9723" y="1881"/>
                    <a:pt x="7538" y="614"/>
                  </a:cubicBezTo>
                  <a:cubicBezTo>
                    <a:pt x="6810" y="198"/>
                    <a:pt x="6020" y="1"/>
                    <a:pt x="52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40"/>
            <p:cNvSpPr/>
            <p:nvPr/>
          </p:nvSpPr>
          <p:spPr>
            <a:xfrm>
              <a:off x="1550621" y="3520311"/>
              <a:ext cx="303003" cy="266041"/>
            </a:xfrm>
            <a:custGeom>
              <a:avLst/>
              <a:gdLst/>
              <a:ahLst/>
              <a:cxnLst/>
              <a:rect l="l" t="t" r="r" b="b"/>
              <a:pathLst>
                <a:path w="10452" h="9177" extrusionOk="0">
                  <a:moveTo>
                    <a:pt x="5233" y="0"/>
                  </a:moveTo>
                  <a:cubicBezTo>
                    <a:pt x="3654" y="0"/>
                    <a:pt x="2118" y="825"/>
                    <a:pt x="1268" y="2292"/>
                  </a:cubicBezTo>
                  <a:cubicBezTo>
                    <a:pt x="1" y="4477"/>
                    <a:pt x="729" y="7296"/>
                    <a:pt x="2946" y="8563"/>
                  </a:cubicBezTo>
                  <a:cubicBezTo>
                    <a:pt x="3664" y="8979"/>
                    <a:pt x="4447" y="9176"/>
                    <a:pt x="5219" y="9176"/>
                  </a:cubicBezTo>
                  <a:cubicBezTo>
                    <a:pt x="6798" y="9176"/>
                    <a:pt x="8334" y="8351"/>
                    <a:pt x="9185" y="6884"/>
                  </a:cubicBezTo>
                  <a:cubicBezTo>
                    <a:pt x="10452" y="4699"/>
                    <a:pt x="9723" y="1880"/>
                    <a:pt x="7506" y="614"/>
                  </a:cubicBezTo>
                  <a:cubicBezTo>
                    <a:pt x="6789" y="198"/>
                    <a:pt x="6006" y="0"/>
                    <a:pt x="5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40"/>
            <p:cNvSpPr/>
            <p:nvPr/>
          </p:nvSpPr>
          <p:spPr>
            <a:xfrm>
              <a:off x="1822374" y="2652525"/>
              <a:ext cx="303931" cy="265519"/>
            </a:xfrm>
            <a:custGeom>
              <a:avLst/>
              <a:gdLst/>
              <a:ahLst/>
              <a:cxnLst/>
              <a:rect l="l" t="t" r="r" b="b"/>
              <a:pathLst>
                <a:path w="10484" h="9159" extrusionOk="0">
                  <a:moveTo>
                    <a:pt x="5222" y="0"/>
                  </a:moveTo>
                  <a:cubicBezTo>
                    <a:pt x="3641" y="0"/>
                    <a:pt x="2115" y="817"/>
                    <a:pt x="1268" y="2299"/>
                  </a:cubicBezTo>
                  <a:cubicBezTo>
                    <a:pt x="1" y="4484"/>
                    <a:pt x="729" y="7303"/>
                    <a:pt x="2946" y="8538"/>
                  </a:cubicBezTo>
                  <a:cubicBezTo>
                    <a:pt x="3670" y="8958"/>
                    <a:pt x="4464" y="9158"/>
                    <a:pt x="5247" y="9158"/>
                  </a:cubicBezTo>
                  <a:cubicBezTo>
                    <a:pt x="6826" y="9158"/>
                    <a:pt x="8359" y="8342"/>
                    <a:pt x="9185" y="6859"/>
                  </a:cubicBezTo>
                  <a:cubicBezTo>
                    <a:pt x="10483" y="4674"/>
                    <a:pt x="9723" y="1887"/>
                    <a:pt x="7538" y="621"/>
                  </a:cubicBezTo>
                  <a:cubicBezTo>
                    <a:pt x="6803" y="201"/>
                    <a:pt x="6006" y="0"/>
                    <a:pt x="52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0"/>
            <p:cNvSpPr/>
            <p:nvPr/>
          </p:nvSpPr>
          <p:spPr>
            <a:xfrm>
              <a:off x="1550621" y="1797059"/>
              <a:ext cx="303003" cy="266041"/>
            </a:xfrm>
            <a:custGeom>
              <a:avLst/>
              <a:gdLst/>
              <a:ahLst/>
              <a:cxnLst/>
              <a:rect l="l" t="t" r="r" b="b"/>
              <a:pathLst>
                <a:path w="10452" h="9177" extrusionOk="0">
                  <a:moveTo>
                    <a:pt x="5233" y="1"/>
                  </a:moveTo>
                  <a:cubicBezTo>
                    <a:pt x="3654" y="1"/>
                    <a:pt x="2118" y="825"/>
                    <a:pt x="1268" y="2293"/>
                  </a:cubicBezTo>
                  <a:cubicBezTo>
                    <a:pt x="1" y="4478"/>
                    <a:pt x="729" y="7296"/>
                    <a:pt x="2946" y="8563"/>
                  </a:cubicBezTo>
                  <a:cubicBezTo>
                    <a:pt x="3664" y="8979"/>
                    <a:pt x="4447" y="9177"/>
                    <a:pt x="5219" y="9177"/>
                  </a:cubicBezTo>
                  <a:cubicBezTo>
                    <a:pt x="6798" y="9177"/>
                    <a:pt x="8334" y="8352"/>
                    <a:pt x="9185" y="6885"/>
                  </a:cubicBezTo>
                  <a:cubicBezTo>
                    <a:pt x="10452" y="4699"/>
                    <a:pt x="9723" y="1881"/>
                    <a:pt x="7506" y="614"/>
                  </a:cubicBezTo>
                  <a:cubicBezTo>
                    <a:pt x="6789" y="198"/>
                    <a:pt x="6006" y="1"/>
                    <a:pt x="5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0"/>
            <p:cNvSpPr/>
            <p:nvPr/>
          </p:nvSpPr>
          <p:spPr>
            <a:xfrm>
              <a:off x="809724" y="1229493"/>
              <a:ext cx="303931" cy="265519"/>
            </a:xfrm>
            <a:custGeom>
              <a:avLst/>
              <a:gdLst/>
              <a:ahLst/>
              <a:cxnLst/>
              <a:rect l="l" t="t" r="r" b="b"/>
              <a:pathLst>
                <a:path w="10484" h="9159" extrusionOk="0">
                  <a:moveTo>
                    <a:pt x="5222" y="0"/>
                  </a:moveTo>
                  <a:cubicBezTo>
                    <a:pt x="3641" y="0"/>
                    <a:pt x="2115" y="817"/>
                    <a:pt x="1268" y="2299"/>
                  </a:cubicBezTo>
                  <a:cubicBezTo>
                    <a:pt x="1" y="4484"/>
                    <a:pt x="729" y="7271"/>
                    <a:pt x="2946" y="8538"/>
                  </a:cubicBezTo>
                  <a:cubicBezTo>
                    <a:pt x="3670" y="8958"/>
                    <a:pt x="4464" y="9159"/>
                    <a:pt x="5247" y="9159"/>
                  </a:cubicBezTo>
                  <a:cubicBezTo>
                    <a:pt x="6826" y="9159"/>
                    <a:pt x="8359" y="8342"/>
                    <a:pt x="9185" y="6860"/>
                  </a:cubicBezTo>
                  <a:cubicBezTo>
                    <a:pt x="10483" y="4674"/>
                    <a:pt x="9723" y="1888"/>
                    <a:pt x="7538" y="621"/>
                  </a:cubicBezTo>
                  <a:cubicBezTo>
                    <a:pt x="6803" y="201"/>
                    <a:pt x="6006" y="0"/>
                    <a:pt x="52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0"/>
            <p:cNvSpPr/>
            <p:nvPr/>
          </p:nvSpPr>
          <p:spPr>
            <a:xfrm>
              <a:off x="864834" y="4119158"/>
              <a:ext cx="192812" cy="168838"/>
            </a:xfrm>
            <a:custGeom>
              <a:avLst/>
              <a:gdLst/>
              <a:ahLst/>
              <a:cxnLst/>
              <a:rect l="l" t="t" r="r" b="b"/>
              <a:pathLst>
                <a:path w="6651" h="5824" extrusionOk="0">
                  <a:moveTo>
                    <a:pt x="3340" y="1"/>
                  </a:moveTo>
                  <a:cubicBezTo>
                    <a:pt x="2333" y="1"/>
                    <a:pt x="1356" y="522"/>
                    <a:pt x="823" y="1460"/>
                  </a:cubicBezTo>
                  <a:cubicBezTo>
                    <a:pt x="0" y="2853"/>
                    <a:pt x="475" y="4627"/>
                    <a:pt x="1869" y="5418"/>
                  </a:cubicBezTo>
                  <a:cubicBezTo>
                    <a:pt x="2333" y="5693"/>
                    <a:pt x="2840" y="5823"/>
                    <a:pt x="3339" y="5823"/>
                  </a:cubicBezTo>
                  <a:cubicBezTo>
                    <a:pt x="4339" y="5823"/>
                    <a:pt x="5310" y="5302"/>
                    <a:pt x="5859" y="4373"/>
                  </a:cubicBezTo>
                  <a:cubicBezTo>
                    <a:pt x="6651" y="2980"/>
                    <a:pt x="6176" y="1207"/>
                    <a:pt x="4782" y="383"/>
                  </a:cubicBezTo>
                  <a:cubicBezTo>
                    <a:pt x="4326" y="124"/>
                    <a:pt x="3829" y="1"/>
                    <a:pt x="3340" y="1"/>
                  </a:cubicBezTo>
                  <a:close/>
                </a:path>
              </a:pathLst>
            </a:custGeom>
            <a:solidFill>
              <a:srgbClr val="0D0C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40"/>
            <p:cNvSpPr/>
            <p:nvPr/>
          </p:nvSpPr>
          <p:spPr>
            <a:xfrm>
              <a:off x="864834" y="1277964"/>
              <a:ext cx="192812" cy="168838"/>
            </a:xfrm>
            <a:custGeom>
              <a:avLst/>
              <a:gdLst/>
              <a:ahLst/>
              <a:cxnLst/>
              <a:rect l="l" t="t" r="r" b="b"/>
              <a:pathLst>
                <a:path w="6651" h="5824" extrusionOk="0">
                  <a:moveTo>
                    <a:pt x="3312" y="1"/>
                  </a:moveTo>
                  <a:cubicBezTo>
                    <a:pt x="2315" y="1"/>
                    <a:pt x="1351" y="522"/>
                    <a:pt x="823" y="1451"/>
                  </a:cubicBezTo>
                  <a:cubicBezTo>
                    <a:pt x="0" y="2844"/>
                    <a:pt x="475" y="4618"/>
                    <a:pt x="1869" y="5441"/>
                  </a:cubicBezTo>
                  <a:cubicBezTo>
                    <a:pt x="2325" y="5700"/>
                    <a:pt x="2821" y="5823"/>
                    <a:pt x="3312" y="5823"/>
                  </a:cubicBezTo>
                  <a:cubicBezTo>
                    <a:pt x="4321" y="5823"/>
                    <a:pt x="5305" y="5302"/>
                    <a:pt x="5859" y="4364"/>
                  </a:cubicBezTo>
                  <a:cubicBezTo>
                    <a:pt x="6651" y="2971"/>
                    <a:pt x="6176" y="1197"/>
                    <a:pt x="4782" y="406"/>
                  </a:cubicBezTo>
                  <a:cubicBezTo>
                    <a:pt x="4318" y="131"/>
                    <a:pt x="3811" y="1"/>
                    <a:pt x="3312" y="1"/>
                  </a:cubicBez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40"/>
            <p:cNvSpPr/>
            <p:nvPr/>
          </p:nvSpPr>
          <p:spPr>
            <a:xfrm>
              <a:off x="1877484" y="2700996"/>
              <a:ext cx="192812" cy="168838"/>
            </a:xfrm>
            <a:custGeom>
              <a:avLst/>
              <a:gdLst/>
              <a:ahLst/>
              <a:cxnLst/>
              <a:rect l="l" t="t" r="r" b="b"/>
              <a:pathLst>
                <a:path w="6651" h="5824" extrusionOk="0">
                  <a:moveTo>
                    <a:pt x="3312" y="1"/>
                  </a:moveTo>
                  <a:cubicBezTo>
                    <a:pt x="2315" y="1"/>
                    <a:pt x="1351" y="521"/>
                    <a:pt x="823" y="1450"/>
                  </a:cubicBezTo>
                  <a:cubicBezTo>
                    <a:pt x="0" y="2844"/>
                    <a:pt x="475" y="4617"/>
                    <a:pt x="1869" y="5441"/>
                  </a:cubicBezTo>
                  <a:cubicBezTo>
                    <a:pt x="2324" y="5700"/>
                    <a:pt x="2821" y="5823"/>
                    <a:pt x="3312" y="5823"/>
                  </a:cubicBezTo>
                  <a:cubicBezTo>
                    <a:pt x="4321" y="5823"/>
                    <a:pt x="5305" y="5301"/>
                    <a:pt x="5859" y="4364"/>
                  </a:cubicBezTo>
                  <a:cubicBezTo>
                    <a:pt x="6651" y="2971"/>
                    <a:pt x="6176" y="1197"/>
                    <a:pt x="4782" y="405"/>
                  </a:cubicBezTo>
                  <a:cubicBezTo>
                    <a:pt x="4318" y="131"/>
                    <a:pt x="3811" y="1"/>
                    <a:pt x="3312" y="1"/>
                  </a:cubicBezTo>
                  <a:close/>
                </a:path>
              </a:pathLst>
            </a:custGeom>
            <a:solidFill>
              <a:srgbClr val="2525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40"/>
            <p:cNvSpPr/>
            <p:nvPr/>
          </p:nvSpPr>
          <p:spPr>
            <a:xfrm>
              <a:off x="1605731" y="3569218"/>
              <a:ext cx="192812" cy="168838"/>
            </a:xfrm>
            <a:custGeom>
              <a:avLst/>
              <a:gdLst/>
              <a:ahLst/>
              <a:cxnLst/>
              <a:rect l="l" t="t" r="r" b="b"/>
              <a:pathLst>
                <a:path w="6651" h="5824" extrusionOk="0">
                  <a:moveTo>
                    <a:pt x="3339" y="1"/>
                  </a:moveTo>
                  <a:cubicBezTo>
                    <a:pt x="2330" y="1"/>
                    <a:pt x="1346" y="523"/>
                    <a:pt x="792" y="1460"/>
                  </a:cubicBezTo>
                  <a:cubicBezTo>
                    <a:pt x="0" y="2854"/>
                    <a:pt x="475" y="4627"/>
                    <a:pt x="1868" y="5419"/>
                  </a:cubicBezTo>
                  <a:cubicBezTo>
                    <a:pt x="2333" y="5693"/>
                    <a:pt x="2840" y="5823"/>
                    <a:pt x="3339" y="5823"/>
                  </a:cubicBezTo>
                  <a:cubicBezTo>
                    <a:pt x="4339" y="5823"/>
                    <a:pt x="5310" y="5303"/>
                    <a:pt x="5859" y="4374"/>
                  </a:cubicBezTo>
                  <a:cubicBezTo>
                    <a:pt x="6651" y="2980"/>
                    <a:pt x="6175" y="1175"/>
                    <a:pt x="4782" y="383"/>
                  </a:cubicBezTo>
                  <a:cubicBezTo>
                    <a:pt x="4326" y="124"/>
                    <a:pt x="3829" y="1"/>
                    <a:pt x="3339" y="1"/>
                  </a:cubicBezTo>
                  <a:close/>
                </a:path>
              </a:pathLst>
            </a:custGeom>
            <a:solidFill>
              <a:srgbClr val="5BC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40"/>
            <p:cNvSpPr/>
            <p:nvPr/>
          </p:nvSpPr>
          <p:spPr>
            <a:xfrm>
              <a:off x="1605731" y="1845994"/>
              <a:ext cx="192812" cy="168809"/>
            </a:xfrm>
            <a:custGeom>
              <a:avLst/>
              <a:gdLst/>
              <a:ahLst/>
              <a:cxnLst/>
              <a:rect l="l" t="t" r="r" b="b"/>
              <a:pathLst>
                <a:path w="6651" h="5823" extrusionOk="0">
                  <a:moveTo>
                    <a:pt x="3339" y="0"/>
                  </a:moveTo>
                  <a:cubicBezTo>
                    <a:pt x="2330" y="0"/>
                    <a:pt x="1346" y="522"/>
                    <a:pt x="792" y="1460"/>
                  </a:cubicBezTo>
                  <a:cubicBezTo>
                    <a:pt x="0" y="2853"/>
                    <a:pt x="475" y="4627"/>
                    <a:pt x="1868" y="5418"/>
                  </a:cubicBezTo>
                  <a:cubicBezTo>
                    <a:pt x="2333" y="5693"/>
                    <a:pt x="2840" y="5823"/>
                    <a:pt x="3339" y="5823"/>
                  </a:cubicBezTo>
                  <a:cubicBezTo>
                    <a:pt x="4339" y="5823"/>
                    <a:pt x="5310" y="5302"/>
                    <a:pt x="5859" y="4373"/>
                  </a:cubicBezTo>
                  <a:cubicBezTo>
                    <a:pt x="6651" y="2948"/>
                    <a:pt x="6175" y="1175"/>
                    <a:pt x="4782" y="383"/>
                  </a:cubicBezTo>
                  <a:cubicBezTo>
                    <a:pt x="4326" y="124"/>
                    <a:pt x="3829" y="0"/>
                    <a:pt x="3339" y="0"/>
                  </a:cubicBezTo>
                  <a:close/>
                </a:path>
              </a:pathLst>
            </a:custGeom>
            <a:solidFill>
              <a:srgbClr val="ED3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40"/>
            <p:cNvSpPr/>
            <p:nvPr/>
          </p:nvSpPr>
          <p:spPr>
            <a:xfrm>
              <a:off x="527883" y="2488731"/>
              <a:ext cx="743680" cy="1228335"/>
            </a:xfrm>
            <a:custGeom>
              <a:avLst/>
              <a:gdLst/>
              <a:ahLst/>
              <a:cxnLst/>
              <a:rect l="l" t="t" r="r" b="b"/>
              <a:pathLst>
                <a:path w="25653" h="42371" extrusionOk="0">
                  <a:moveTo>
                    <a:pt x="20265" y="6942"/>
                  </a:moveTo>
                  <a:cubicBezTo>
                    <a:pt x="20540" y="6942"/>
                    <a:pt x="20820" y="7033"/>
                    <a:pt x="21060" y="7221"/>
                  </a:cubicBezTo>
                  <a:cubicBezTo>
                    <a:pt x="21599" y="7632"/>
                    <a:pt x="21726" y="8424"/>
                    <a:pt x="21282" y="8962"/>
                  </a:cubicBezTo>
                  <a:cubicBezTo>
                    <a:pt x="19730" y="10989"/>
                    <a:pt x="17989" y="12858"/>
                    <a:pt x="16120" y="14568"/>
                  </a:cubicBezTo>
                  <a:cubicBezTo>
                    <a:pt x="16088" y="14600"/>
                    <a:pt x="16057" y="14663"/>
                    <a:pt x="16025" y="14695"/>
                  </a:cubicBezTo>
                  <a:cubicBezTo>
                    <a:pt x="13935" y="17608"/>
                    <a:pt x="12921" y="21313"/>
                    <a:pt x="13238" y="24860"/>
                  </a:cubicBezTo>
                  <a:cubicBezTo>
                    <a:pt x="13302" y="25494"/>
                    <a:pt x="13397" y="26159"/>
                    <a:pt x="13492" y="26824"/>
                  </a:cubicBezTo>
                  <a:cubicBezTo>
                    <a:pt x="13682" y="27932"/>
                    <a:pt x="13840" y="29104"/>
                    <a:pt x="13840" y="30307"/>
                  </a:cubicBezTo>
                  <a:cubicBezTo>
                    <a:pt x="13808" y="32809"/>
                    <a:pt x="12858" y="34899"/>
                    <a:pt x="11243" y="36039"/>
                  </a:cubicBezTo>
                  <a:cubicBezTo>
                    <a:pt x="10483" y="36578"/>
                    <a:pt x="9533" y="36863"/>
                    <a:pt x="8583" y="36863"/>
                  </a:cubicBezTo>
                  <a:cubicBezTo>
                    <a:pt x="8139" y="36863"/>
                    <a:pt x="7696" y="36799"/>
                    <a:pt x="7284" y="36673"/>
                  </a:cubicBezTo>
                  <a:cubicBezTo>
                    <a:pt x="6524" y="36451"/>
                    <a:pt x="5891" y="36071"/>
                    <a:pt x="5448" y="35564"/>
                  </a:cubicBezTo>
                  <a:cubicBezTo>
                    <a:pt x="4878" y="35723"/>
                    <a:pt x="4276" y="35818"/>
                    <a:pt x="3706" y="35818"/>
                  </a:cubicBezTo>
                  <a:cubicBezTo>
                    <a:pt x="3072" y="35818"/>
                    <a:pt x="2471" y="35723"/>
                    <a:pt x="1869" y="35533"/>
                  </a:cubicBezTo>
                  <a:cubicBezTo>
                    <a:pt x="1236" y="35279"/>
                    <a:pt x="887" y="34583"/>
                    <a:pt x="1109" y="33918"/>
                  </a:cubicBezTo>
                  <a:cubicBezTo>
                    <a:pt x="1285" y="33388"/>
                    <a:pt x="1783" y="33059"/>
                    <a:pt x="2315" y="33059"/>
                  </a:cubicBezTo>
                  <a:cubicBezTo>
                    <a:pt x="2451" y="33059"/>
                    <a:pt x="2589" y="33081"/>
                    <a:pt x="2724" y="33126"/>
                  </a:cubicBezTo>
                  <a:cubicBezTo>
                    <a:pt x="3042" y="33240"/>
                    <a:pt x="3386" y="33299"/>
                    <a:pt x="3732" y="33299"/>
                  </a:cubicBezTo>
                  <a:cubicBezTo>
                    <a:pt x="4249" y="33299"/>
                    <a:pt x="4771" y="33169"/>
                    <a:pt x="5226" y="32904"/>
                  </a:cubicBezTo>
                  <a:cubicBezTo>
                    <a:pt x="5954" y="32492"/>
                    <a:pt x="6524" y="31732"/>
                    <a:pt x="6714" y="30877"/>
                  </a:cubicBezTo>
                  <a:cubicBezTo>
                    <a:pt x="6826" y="30289"/>
                    <a:pt x="7360" y="29874"/>
                    <a:pt x="7964" y="29874"/>
                  </a:cubicBezTo>
                  <a:cubicBezTo>
                    <a:pt x="8043" y="29874"/>
                    <a:pt x="8123" y="29881"/>
                    <a:pt x="8203" y="29896"/>
                  </a:cubicBezTo>
                  <a:cubicBezTo>
                    <a:pt x="8868" y="30054"/>
                    <a:pt x="9311" y="30719"/>
                    <a:pt x="9185" y="31416"/>
                  </a:cubicBezTo>
                  <a:cubicBezTo>
                    <a:pt x="8963" y="32429"/>
                    <a:pt x="8424" y="33379"/>
                    <a:pt x="7696" y="34139"/>
                  </a:cubicBezTo>
                  <a:cubicBezTo>
                    <a:pt x="7791" y="34203"/>
                    <a:pt x="7886" y="34234"/>
                    <a:pt x="7981" y="34266"/>
                  </a:cubicBezTo>
                  <a:cubicBezTo>
                    <a:pt x="8169" y="34315"/>
                    <a:pt x="8370" y="34340"/>
                    <a:pt x="8571" y="34340"/>
                  </a:cubicBezTo>
                  <a:cubicBezTo>
                    <a:pt x="9013" y="34340"/>
                    <a:pt x="9460" y="34220"/>
                    <a:pt x="9786" y="33981"/>
                  </a:cubicBezTo>
                  <a:cubicBezTo>
                    <a:pt x="10736" y="33316"/>
                    <a:pt x="11306" y="31922"/>
                    <a:pt x="11306" y="30276"/>
                  </a:cubicBezTo>
                  <a:cubicBezTo>
                    <a:pt x="11338" y="29294"/>
                    <a:pt x="11180" y="28280"/>
                    <a:pt x="11021" y="27204"/>
                  </a:cubicBezTo>
                  <a:cubicBezTo>
                    <a:pt x="10895" y="26507"/>
                    <a:pt x="10800" y="25810"/>
                    <a:pt x="10736" y="25082"/>
                  </a:cubicBezTo>
                  <a:cubicBezTo>
                    <a:pt x="10515" y="22770"/>
                    <a:pt x="10800" y="20395"/>
                    <a:pt x="11496" y="18178"/>
                  </a:cubicBezTo>
                  <a:lnTo>
                    <a:pt x="11496" y="18178"/>
                  </a:lnTo>
                  <a:cubicBezTo>
                    <a:pt x="9311" y="19667"/>
                    <a:pt x="6936" y="20933"/>
                    <a:pt x="4498" y="22010"/>
                  </a:cubicBezTo>
                  <a:cubicBezTo>
                    <a:pt x="4308" y="22073"/>
                    <a:pt x="4149" y="22105"/>
                    <a:pt x="3991" y="22105"/>
                  </a:cubicBezTo>
                  <a:cubicBezTo>
                    <a:pt x="3484" y="22105"/>
                    <a:pt x="3041" y="21820"/>
                    <a:pt x="2819" y="21345"/>
                  </a:cubicBezTo>
                  <a:cubicBezTo>
                    <a:pt x="2566" y="20680"/>
                    <a:pt x="2851" y="19952"/>
                    <a:pt x="3484" y="19667"/>
                  </a:cubicBezTo>
                  <a:cubicBezTo>
                    <a:pt x="9723" y="17038"/>
                    <a:pt x="15170" y="12794"/>
                    <a:pt x="19287" y="7442"/>
                  </a:cubicBezTo>
                  <a:cubicBezTo>
                    <a:pt x="19525" y="7113"/>
                    <a:pt x="19890" y="6942"/>
                    <a:pt x="20265" y="6942"/>
                  </a:cubicBezTo>
                  <a:close/>
                  <a:moveTo>
                    <a:pt x="23974" y="0"/>
                  </a:moveTo>
                  <a:cubicBezTo>
                    <a:pt x="22802" y="1774"/>
                    <a:pt x="21219" y="3230"/>
                    <a:pt x="19667" y="4560"/>
                  </a:cubicBezTo>
                  <a:cubicBezTo>
                    <a:pt x="13618" y="9818"/>
                    <a:pt x="6999" y="14441"/>
                    <a:pt x="1" y="18336"/>
                  </a:cubicBezTo>
                  <a:lnTo>
                    <a:pt x="1" y="28122"/>
                  </a:lnTo>
                  <a:cubicBezTo>
                    <a:pt x="347" y="28181"/>
                    <a:pt x="699" y="28211"/>
                    <a:pt x="1053" y="28211"/>
                  </a:cubicBezTo>
                  <a:cubicBezTo>
                    <a:pt x="2026" y="28211"/>
                    <a:pt x="3005" y="27985"/>
                    <a:pt x="3864" y="27520"/>
                  </a:cubicBezTo>
                  <a:cubicBezTo>
                    <a:pt x="5226" y="26792"/>
                    <a:pt x="6271" y="25430"/>
                    <a:pt x="6683" y="23942"/>
                  </a:cubicBezTo>
                  <a:cubicBezTo>
                    <a:pt x="6844" y="23351"/>
                    <a:pt x="7370" y="22988"/>
                    <a:pt x="7931" y="22988"/>
                  </a:cubicBezTo>
                  <a:cubicBezTo>
                    <a:pt x="8032" y="22988"/>
                    <a:pt x="8134" y="22999"/>
                    <a:pt x="8234" y="23023"/>
                  </a:cubicBezTo>
                  <a:cubicBezTo>
                    <a:pt x="8900" y="23213"/>
                    <a:pt x="9311" y="23910"/>
                    <a:pt x="9121" y="24575"/>
                  </a:cubicBezTo>
                  <a:cubicBezTo>
                    <a:pt x="8551" y="26760"/>
                    <a:pt x="7031" y="28692"/>
                    <a:pt x="5068" y="29737"/>
                  </a:cubicBezTo>
                  <a:cubicBezTo>
                    <a:pt x="3864" y="30402"/>
                    <a:pt x="2471" y="30751"/>
                    <a:pt x="1077" y="30751"/>
                  </a:cubicBezTo>
                  <a:cubicBezTo>
                    <a:pt x="729" y="30751"/>
                    <a:pt x="381" y="30719"/>
                    <a:pt x="32" y="30656"/>
                  </a:cubicBezTo>
                  <a:lnTo>
                    <a:pt x="32" y="37749"/>
                  </a:lnTo>
                  <a:cubicBezTo>
                    <a:pt x="64" y="39998"/>
                    <a:pt x="2439" y="41835"/>
                    <a:pt x="4624" y="42246"/>
                  </a:cubicBezTo>
                  <a:cubicBezTo>
                    <a:pt x="5079" y="42332"/>
                    <a:pt x="5536" y="42371"/>
                    <a:pt x="5989" y="42371"/>
                  </a:cubicBezTo>
                  <a:cubicBezTo>
                    <a:pt x="8222" y="42371"/>
                    <a:pt x="10387" y="41437"/>
                    <a:pt x="11940" y="40568"/>
                  </a:cubicBezTo>
                  <a:cubicBezTo>
                    <a:pt x="14125" y="39333"/>
                    <a:pt x="15803" y="37844"/>
                    <a:pt x="16943" y="36166"/>
                  </a:cubicBezTo>
                  <a:cubicBezTo>
                    <a:pt x="17735" y="34994"/>
                    <a:pt x="18274" y="33696"/>
                    <a:pt x="18464" y="32429"/>
                  </a:cubicBezTo>
                  <a:lnTo>
                    <a:pt x="18464" y="32429"/>
                  </a:lnTo>
                  <a:cubicBezTo>
                    <a:pt x="18242" y="32556"/>
                    <a:pt x="18020" y="32682"/>
                    <a:pt x="17799" y="32809"/>
                  </a:cubicBezTo>
                  <a:cubicBezTo>
                    <a:pt x="17609" y="32936"/>
                    <a:pt x="17387" y="32967"/>
                    <a:pt x="17197" y="32967"/>
                  </a:cubicBezTo>
                  <a:cubicBezTo>
                    <a:pt x="16753" y="32967"/>
                    <a:pt x="16310" y="32746"/>
                    <a:pt x="16088" y="32334"/>
                  </a:cubicBezTo>
                  <a:cubicBezTo>
                    <a:pt x="15740" y="31732"/>
                    <a:pt x="15962" y="30941"/>
                    <a:pt x="16563" y="30624"/>
                  </a:cubicBezTo>
                  <a:cubicBezTo>
                    <a:pt x="17387" y="30181"/>
                    <a:pt x="18147" y="29642"/>
                    <a:pt x="18844" y="29072"/>
                  </a:cubicBezTo>
                  <a:cubicBezTo>
                    <a:pt x="18907" y="29009"/>
                    <a:pt x="18970" y="28977"/>
                    <a:pt x="19034" y="28914"/>
                  </a:cubicBezTo>
                  <a:cubicBezTo>
                    <a:pt x="21187" y="27109"/>
                    <a:pt x="22834" y="24702"/>
                    <a:pt x="23721" y="22010"/>
                  </a:cubicBezTo>
                  <a:cubicBezTo>
                    <a:pt x="24671" y="19033"/>
                    <a:pt x="24671" y="15740"/>
                    <a:pt x="23689" y="12763"/>
                  </a:cubicBezTo>
                  <a:cubicBezTo>
                    <a:pt x="23436" y="13048"/>
                    <a:pt x="23214" y="13301"/>
                    <a:pt x="22961" y="13586"/>
                  </a:cubicBezTo>
                  <a:cubicBezTo>
                    <a:pt x="22802" y="13744"/>
                    <a:pt x="22644" y="13934"/>
                    <a:pt x="22486" y="14093"/>
                  </a:cubicBezTo>
                  <a:cubicBezTo>
                    <a:pt x="20839" y="15930"/>
                    <a:pt x="19097" y="17830"/>
                    <a:pt x="18210" y="20047"/>
                  </a:cubicBezTo>
                  <a:cubicBezTo>
                    <a:pt x="18020" y="20553"/>
                    <a:pt x="17545" y="20838"/>
                    <a:pt x="17038" y="20838"/>
                  </a:cubicBezTo>
                  <a:cubicBezTo>
                    <a:pt x="16880" y="20838"/>
                    <a:pt x="16722" y="20807"/>
                    <a:pt x="16563" y="20743"/>
                  </a:cubicBezTo>
                  <a:cubicBezTo>
                    <a:pt x="15930" y="20490"/>
                    <a:pt x="15613" y="19730"/>
                    <a:pt x="15867" y="19096"/>
                  </a:cubicBezTo>
                  <a:cubicBezTo>
                    <a:pt x="16943" y="16468"/>
                    <a:pt x="18812" y="14409"/>
                    <a:pt x="20617" y="12414"/>
                  </a:cubicBezTo>
                  <a:cubicBezTo>
                    <a:pt x="20775" y="12224"/>
                    <a:pt x="20934" y="12066"/>
                    <a:pt x="21092" y="11876"/>
                  </a:cubicBezTo>
                  <a:cubicBezTo>
                    <a:pt x="22771" y="10008"/>
                    <a:pt x="24639" y="7791"/>
                    <a:pt x="25241" y="5289"/>
                  </a:cubicBezTo>
                  <a:cubicBezTo>
                    <a:pt x="25652" y="3515"/>
                    <a:pt x="25272" y="1267"/>
                    <a:pt x="23974" y="0"/>
                  </a:cubicBezTo>
                  <a:close/>
                </a:path>
              </a:pathLst>
            </a:custGeom>
            <a:solidFill>
              <a:srgbClr val="5BC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0987DB9-CBDE-EB94-0137-AAB430E639B8}"/>
              </a:ext>
            </a:extLst>
          </p:cNvPr>
          <p:cNvSpPr txBox="1"/>
          <p:nvPr/>
        </p:nvSpPr>
        <p:spPr>
          <a:xfrm>
            <a:off x="2650195" y="1181979"/>
            <a:ext cx="811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292929"/>
                </a:solidFill>
                <a:latin typeface="source-serif-pro"/>
              </a:rPr>
              <a:t>UI/UX issues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6A20D9-D926-75F1-B9CA-74D81E920137}"/>
              </a:ext>
            </a:extLst>
          </p:cNvPr>
          <p:cNvSpPr txBox="1"/>
          <p:nvPr/>
        </p:nvSpPr>
        <p:spPr>
          <a:xfrm>
            <a:off x="3265682" y="1954338"/>
            <a:ext cx="1326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292929"/>
                </a:solidFill>
                <a:latin typeface="source-serif-pro"/>
              </a:rPr>
              <a:t>Group Details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722B3-C6A9-FE39-B654-A2B0530DDFAF}"/>
              </a:ext>
            </a:extLst>
          </p:cNvPr>
          <p:cNvSpPr txBox="1"/>
          <p:nvPr/>
        </p:nvSpPr>
        <p:spPr>
          <a:xfrm>
            <a:off x="3265682" y="2569511"/>
            <a:ext cx="2266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292929"/>
                </a:solidFill>
                <a:latin typeface="source-serif-pro"/>
              </a:rPr>
              <a:t>Organizing &amp; Searching bills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CF3228-801F-FF31-F1D7-3F3E16557F1C}"/>
              </a:ext>
            </a:extLst>
          </p:cNvPr>
          <p:cNvSpPr txBox="1"/>
          <p:nvPr/>
        </p:nvSpPr>
        <p:spPr>
          <a:xfrm>
            <a:off x="3315070" y="3052826"/>
            <a:ext cx="1362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292929"/>
                </a:solidFill>
                <a:latin typeface="source-serif-pro"/>
              </a:rPr>
              <a:t>Sending Reminders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8266B0-B900-6F29-4A77-EC69882560D3}"/>
              </a:ext>
            </a:extLst>
          </p:cNvPr>
          <p:cNvSpPr txBox="1"/>
          <p:nvPr/>
        </p:nvSpPr>
        <p:spPr>
          <a:xfrm>
            <a:off x="6045553" y="1915948"/>
            <a:ext cx="1648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292929"/>
                </a:solidFill>
                <a:latin typeface="source-serif-pro"/>
              </a:rPr>
              <a:t>Payment Gateway</a:t>
            </a:r>
          </a:p>
        </p:txBody>
      </p:sp>
      <p:sp>
        <p:nvSpPr>
          <p:cNvPr id="7" name="Google Shape;2003;p40">
            <a:extLst>
              <a:ext uri="{FF2B5EF4-FFF2-40B4-BE49-F238E27FC236}">
                <a16:creationId xmlns:a16="http://schemas.microsoft.com/office/drawing/2014/main" id="{EAB2F5FA-4B19-3040-6ECB-DC6BA6F33A41}"/>
              </a:ext>
            </a:extLst>
          </p:cNvPr>
          <p:cNvSpPr/>
          <p:nvPr/>
        </p:nvSpPr>
        <p:spPr>
          <a:xfrm rot="10800000">
            <a:off x="5646896" y="1134477"/>
            <a:ext cx="1271857" cy="548184"/>
          </a:xfrm>
          <a:custGeom>
            <a:avLst/>
            <a:gdLst/>
            <a:ahLst/>
            <a:cxnLst/>
            <a:rect l="l" t="t" r="r" b="b"/>
            <a:pathLst>
              <a:path w="59666" h="25210" extrusionOk="0">
                <a:moveTo>
                  <a:pt x="59285" y="412"/>
                </a:moveTo>
                <a:lnTo>
                  <a:pt x="59285" y="24829"/>
                </a:lnTo>
                <a:lnTo>
                  <a:pt x="6366" y="24829"/>
                </a:lnTo>
                <a:cubicBezTo>
                  <a:pt x="4593" y="24829"/>
                  <a:pt x="3136" y="23372"/>
                  <a:pt x="3136" y="21599"/>
                </a:cubicBezTo>
                <a:lnTo>
                  <a:pt x="3136" y="17830"/>
                </a:lnTo>
                <a:cubicBezTo>
                  <a:pt x="3136" y="13967"/>
                  <a:pt x="2819" y="13777"/>
                  <a:pt x="2661" y="13713"/>
                </a:cubicBezTo>
                <a:lnTo>
                  <a:pt x="2566" y="13650"/>
                </a:lnTo>
                <a:lnTo>
                  <a:pt x="2376" y="13523"/>
                </a:lnTo>
                <a:lnTo>
                  <a:pt x="2059" y="13365"/>
                </a:lnTo>
                <a:lnTo>
                  <a:pt x="2027" y="13333"/>
                </a:lnTo>
                <a:lnTo>
                  <a:pt x="1299" y="12922"/>
                </a:lnTo>
                <a:lnTo>
                  <a:pt x="792" y="12637"/>
                </a:lnTo>
                <a:lnTo>
                  <a:pt x="1299" y="12320"/>
                </a:lnTo>
                <a:lnTo>
                  <a:pt x="1616" y="12130"/>
                </a:lnTo>
                <a:lnTo>
                  <a:pt x="2059" y="11877"/>
                </a:lnTo>
                <a:lnTo>
                  <a:pt x="2312" y="11750"/>
                </a:lnTo>
                <a:lnTo>
                  <a:pt x="2344" y="11718"/>
                </a:lnTo>
                <a:lnTo>
                  <a:pt x="2376" y="11718"/>
                </a:lnTo>
                <a:lnTo>
                  <a:pt x="2439" y="11655"/>
                </a:lnTo>
                <a:lnTo>
                  <a:pt x="2471" y="11655"/>
                </a:lnTo>
                <a:lnTo>
                  <a:pt x="2534" y="11623"/>
                </a:lnTo>
                <a:lnTo>
                  <a:pt x="2661" y="11528"/>
                </a:lnTo>
                <a:cubicBezTo>
                  <a:pt x="2819" y="11433"/>
                  <a:pt x="3136" y="11275"/>
                  <a:pt x="3136" y="7411"/>
                </a:cubicBezTo>
                <a:lnTo>
                  <a:pt x="3136" y="3643"/>
                </a:lnTo>
                <a:cubicBezTo>
                  <a:pt x="3136" y="1869"/>
                  <a:pt x="4593" y="412"/>
                  <a:pt x="6366" y="412"/>
                </a:cubicBezTo>
                <a:close/>
                <a:moveTo>
                  <a:pt x="6366" y="1"/>
                </a:moveTo>
                <a:cubicBezTo>
                  <a:pt x="4371" y="1"/>
                  <a:pt x="2756" y="1648"/>
                  <a:pt x="2756" y="3643"/>
                </a:cubicBezTo>
                <a:lnTo>
                  <a:pt x="2756" y="7411"/>
                </a:lnTo>
                <a:cubicBezTo>
                  <a:pt x="2756" y="9406"/>
                  <a:pt x="2629" y="11117"/>
                  <a:pt x="2471" y="11180"/>
                </a:cubicBezTo>
                <a:lnTo>
                  <a:pt x="2344" y="11275"/>
                </a:lnTo>
                <a:cubicBezTo>
                  <a:pt x="2312" y="11275"/>
                  <a:pt x="2281" y="11307"/>
                  <a:pt x="2249" y="11307"/>
                </a:cubicBezTo>
                <a:lnTo>
                  <a:pt x="2186" y="11370"/>
                </a:lnTo>
                <a:lnTo>
                  <a:pt x="2122" y="11370"/>
                </a:lnTo>
                <a:cubicBezTo>
                  <a:pt x="2059" y="11433"/>
                  <a:pt x="1964" y="11465"/>
                  <a:pt x="1869" y="11528"/>
                </a:cubicBezTo>
                <a:lnTo>
                  <a:pt x="1426" y="11782"/>
                </a:lnTo>
                <a:lnTo>
                  <a:pt x="1077" y="11972"/>
                </a:lnTo>
                <a:lnTo>
                  <a:pt x="1" y="12605"/>
                </a:lnTo>
                <a:lnTo>
                  <a:pt x="1077" y="13238"/>
                </a:lnTo>
                <a:cubicBezTo>
                  <a:pt x="1331" y="13397"/>
                  <a:pt x="1616" y="13555"/>
                  <a:pt x="1837" y="13682"/>
                </a:cubicBezTo>
                <a:lnTo>
                  <a:pt x="2186" y="13872"/>
                </a:lnTo>
                <a:lnTo>
                  <a:pt x="2376" y="13967"/>
                </a:lnTo>
                <a:cubicBezTo>
                  <a:pt x="2407" y="13998"/>
                  <a:pt x="2439" y="14030"/>
                  <a:pt x="2471" y="14030"/>
                </a:cubicBezTo>
                <a:cubicBezTo>
                  <a:pt x="2629" y="14125"/>
                  <a:pt x="2756" y="15835"/>
                  <a:pt x="2756" y="17830"/>
                </a:cubicBezTo>
                <a:lnTo>
                  <a:pt x="2756" y="21599"/>
                </a:lnTo>
                <a:cubicBezTo>
                  <a:pt x="2756" y="23594"/>
                  <a:pt x="4371" y="25209"/>
                  <a:pt x="6366" y="25209"/>
                </a:cubicBezTo>
                <a:lnTo>
                  <a:pt x="59665" y="25209"/>
                </a:lnTo>
                <a:lnTo>
                  <a:pt x="59665" y="1"/>
                </a:lnTo>
                <a:close/>
              </a:path>
            </a:pathLst>
          </a:custGeom>
          <a:solidFill>
            <a:srgbClr val="0D0C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CB84CD-D9CF-593C-5B36-B9311DFA296C}"/>
              </a:ext>
            </a:extLst>
          </p:cNvPr>
          <p:cNvSpPr txBox="1"/>
          <p:nvPr/>
        </p:nvSpPr>
        <p:spPr>
          <a:xfrm>
            <a:off x="5646896" y="1164309"/>
            <a:ext cx="811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292929"/>
                </a:solidFill>
                <a:latin typeface="source-serif-pro"/>
              </a:rPr>
              <a:t>New Feature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DE543E-1314-F19B-87C9-FBCE0064C6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49" r="-1"/>
          <a:stretch/>
        </p:blipFill>
        <p:spPr>
          <a:xfrm>
            <a:off x="7144" y="38828"/>
            <a:ext cx="458408" cy="750125"/>
          </a:xfrm>
          <a:prstGeom prst="rect">
            <a:avLst/>
          </a:prstGeom>
        </p:spPr>
      </p:pic>
      <p:sp>
        <p:nvSpPr>
          <p:cNvPr id="12" name="Google Shape;192;p14">
            <a:extLst>
              <a:ext uri="{FF2B5EF4-FFF2-40B4-BE49-F238E27FC236}">
                <a16:creationId xmlns:a16="http://schemas.microsoft.com/office/drawing/2014/main" id="{C8BA2D17-2D43-A59A-734E-5CA21CEC9E5E}"/>
              </a:ext>
            </a:extLst>
          </p:cNvPr>
          <p:cNvSpPr/>
          <p:nvPr/>
        </p:nvSpPr>
        <p:spPr>
          <a:xfrm>
            <a:off x="663592" y="110642"/>
            <a:ext cx="3630074" cy="623666"/>
          </a:xfrm>
          <a:custGeom>
            <a:avLst/>
            <a:gdLst/>
            <a:ahLst/>
            <a:cxnLst/>
            <a:rect l="l" t="t" r="r" b="b"/>
            <a:pathLst>
              <a:path w="107169" h="16698" extrusionOk="0">
                <a:moveTo>
                  <a:pt x="1425" y="8716"/>
                </a:moveTo>
                <a:lnTo>
                  <a:pt x="1425" y="8716"/>
                </a:lnTo>
                <a:cubicBezTo>
                  <a:pt x="1520" y="9698"/>
                  <a:pt x="1394" y="10553"/>
                  <a:pt x="1520" y="11376"/>
                </a:cubicBezTo>
                <a:cubicBezTo>
                  <a:pt x="1647" y="12168"/>
                  <a:pt x="2090" y="12833"/>
                  <a:pt x="2502" y="13625"/>
                </a:cubicBezTo>
                <a:cubicBezTo>
                  <a:pt x="1109" y="12611"/>
                  <a:pt x="665" y="10774"/>
                  <a:pt x="1425" y="8716"/>
                </a:cubicBezTo>
                <a:close/>
                <a:moveTo>
                  <a:pt x="82687" y="1196"/>
                </a:moveTo>
                <a:cubicBezTo>
                  <a:pt x="82963" y="1196"/>
                  <a:pt x="83237" y="1200"/>
                  <a:pt x="83512" y="1210"/>
                </a:cubicBezTo>
                <a:cubicBezTo>
                  <a:pt x="86235" y="1337"/>
                  <a:pt x="88990" y="1432"/>
                  <a:pt x="91746" y="1495"/>
                </a:cubicBezTo>
                <a:cubicBezTo>
                  <a:pt x="94057" y="1559"/>
                  <a:pt x="96369" y="2034"/>
                  <a:pt x="98649" y="2477"/>
                </a:cubicBezTo>
                <a:cubicBezTo>
                  <a:pt x="98966" y="2540"/>
                  <a:pt x="99283" y="2572"/>
                  <a:pt x="99599" y="2604"/>
                </a:cubicBezTo>
                <a:cubicBezTo>
                  <a:pt x="102545" y="2762"/>
                  <a:pt x="104508" y="6214"/>
                  <a:pt x="103241" y="8811"/>
                </a:cubicBezTo>
                <a:cubicBezTo>
                  <a:pt x="102861" y="9634"/>
                  <a:pt x="102735" y="10553"/>
                  <a:pt x="102165" y="11281"/>
                </a:cubicBezTo>
                <a:cubicBezTo>
                  <a:pt x="100708" y="13181"/>
                  <a:pt x="98649" y="13783"/>
                  <a:pt x="96496" y="14036"/>
                </a:cubicBezTo>
                <a:cubicBezTo>
                  <a:pt x="87629" y="15050"/>
                  <a:pt x="32936" y="14828"/>
                  <a:pt x="24037" y="14891"/>
                </a:cubicBezTo>
                <a:cubicBezTo>
                  <a:pt x="19431" y="14891"/>
                  <a:pt x="14824" y="15022"/>
                  <a:pt x="10194" y="15022"/>
                </a:cubicBezTo>
                <a:cubicBezTo>
                  <a:pt x="9731" y="15022"/>
                  <a:pt x="9268" y="15021"/>
                  <a:pt x="8804" y="15018"/>
                </a:cubicBezTo>
                <a:cubicBezTo>
                  <a:pt x="7601" y="15018"/>
                  <a:pt x="6429" y="14955"/>
                  <a:pt x="5226" y="14701"/>
                </a:cubicBezTo>
                <a:cubicBezTo>
                  <a:pt x="3642" y="14353"/>
                  <a:pt x="2312" y="12801"/>
                  <a:pt x="2090" y="11091"/>
                </a:cubicBezTo>
                <a:cubicBezTo>
                  <a:pt x="1774" y="8526"/>
                  <a:pt x="2692" y="6341"/>
                  <a:pt x="4022" y="4314"/>
                </a:cubicBezTo>
                <a:cubicBezTo>
                  <a:pt x="4846" y="3079"/>
                  <a:pt x="6239" y="2794"/>
                  <a:pt x="7569" y="2572"/>
                </a:cubicBezTo>
                <a:cubicBezTo>
                  <a:pt x="8994" y="2319"/>
                  <a:pt x="10419" y="2224"/>
                  <a:pt x="11876" y="2097"/>
                </a:cubicBezTo>
                <a:lnTo>
                  <a:pt x="11876" y="2097"/>
                </a:lnTo>
                <a:cubicBezTo>
                  <a:pt x="11306" y="2509"/>
                  <a:pt x="10609" y="2509"/>
                  <a:pt x="10039" y="3015"/>
                </a:cubicBezTo>
                <a:cubicBezTo>
                  <a:pt x="10187" y="3180"/>
                  <a:pt x="10344" y="3233"/>
                  <a:pt x="10505" y="3233"/>
                </a:cubicBezTo>
                <a:cubicBezTo>
                  <a:pt x="10653" y="3233"/>
                  <a:pt x="10806" y="3188"/>
                  <a:pt x="10958" y="3142"/>
                </a:cubicBezTo>
                <a:cubicBezTo>
                  <a:pt x="15771" y="1654"/>
                  <a:pt x="20743" y="1590"/>
                  <a:pt x="25715" y="1274"/>
                </a:cubicBezTo>
                <a:cubicBezTo>
                  <a:pt x="26265" y="1242"/>
                  <a:pt x="28115" y="1228"/>
                  <a:pt x="30826" y="1228"/>
                </a:cubicBezTo>
                <a:cubicBezTo>
                  <a:pt x="44214" y="1228"/>
                  <a:pt x="78614" y="1570"/>
                  <a:pt x="81326" y="1780"/>
                </a:cubicBezTo>
                <a:cubicBezTo>
                  <a:pt x="81374" y="1792"/>
                  <a:pt x="81422" y="1804"/>
                  <a:pt x="81467" y="1804"/>
                </a:cubicBezTo>
                <a:cubicBezTo>
                  <a:pt x="81540" y="1804"/>
                  <a:pt x="81604" y="1772"/>
                  <a:pt x="81643" y="1654"/>
                </a:cubicBezTo>
                <a:cubicBezTo>
                  <a:pt x="81580" y="1337"/>
                  <a:pt x="81200" y="1527"/>
                  <a:pt x="81010" y="1210"/>
                </a:cubicBezTo>
                <a:cubicBezTo>
                  <a:pt x="81580" y="1210"/>
                  <a:pt x="82136" y="1196"/>
                  <a:pt x="82687" y="1196"/>
                </a:cubicBezTo>
                <a:close/>
                <a:moveTo>
                  <a:pt x="31034" y="0"/>
                </a:moveTo>
                <a:cubicBezTo>
                  <a:pt x="27143" y="0"/>
                  <a:pt x="23278" y="392"/>
                  <a:pt x="19413" y="894"/>
                </a:cubicBezTo>
                <a:cubicBezTo>
                  <a:pt x="15645" y="1400"/>
                  <a:pt x="11844" y="1369"/>
                  <a:pt x="8076" y="1844"/>
                </a:cubicBezTo>
                <a:cubicBezTo>
                  <a:pt x="6492" y="2065"/>
                  <a:pt x="4941" y="2414"/>
                  <a:pt x="3769" y="3617"/>
                </a:cubicBezTo>
                <a:cubicBezTo>
                  <a:pt x="3674" y="3712"/>
                  <a:pt x="3547" y="3807"/>
                  <a:pt x="3515" y="3807"/>
                </a:cubicBezTo>
                <a:cubicBezTo>
                  <a:pt x="3352" y="3683"/>
                  <a:pt x="3224" y="3633"/>
                  <a:pt x="3120" y="3633"/>
                </a:cubicBezTo>
                <a:cubicBezTo>
                  <a:pt x="2800" y="3633"/>
                  <a:pt x="2717" y="4107"/>
                  <a:pt x="2597" y="4346"/>
                </a:cubicBezTo>
                <a:cubicBezTo>
                  <a:pt x="1679" y="5897"/>
                  <a:pt x="1014" y="7576"/>
                  <a:pt x="602" y="9349"/>
                </a:cubicBezTo>
                <a:cubicBezTo>
                  <a:pt x="0" y="12104"/>
                  <a:pt x="1235" y="14226"/>
                  <a:pt x="3832" y="15081"/>
                </a:cubicBezTo>
                <a:cubicBezTo>
                  <a:pt x="4782" y="15398"/>
                  <a:pt x="5764" y="15588"/>
                  <a:pt x="6777" y="15588"/>
                </a:cubicBezTo>
                <a:cubicBezTo>
                  <a:pt x="12193" y="15588"/>
                  <a:pt x="17608" y="15588"/>
                  <a:pt x="23055" y="15461"/>
                </a:cubicBezTo>
                <a:cubicBezTo>
                  <a:pt x="23638" y="15449"/>
                  <a:pt x="24667" y="15443"/>
                  <a:pt x="26056" y="15443"/>
                </a:cubicBezTo>
                <a:cubicBezTo>
                  <a:pt x="34819" y="15443"/>
                  <a:pt x="57875" y="15659"/>
                  <a:pt x="73000" y="15659"/>
                </a:cubicBezTo>
                <a:cubicBezTo>
                  <a:pt x="79727" y="15659"/>
                  <a:pt x="84886" y="15616"/>
                  <a:pt x="86520" y="15493"/>
                </a:cubicBezTo>
                <a:cubicBezTo>
                  <a:pt x="90067" y="15208"/>
                  <a:pt x="93614" y="15113"/>
                  <a:pt x="97129" y="14543"/>
                </a:cubicBezTo>
                <a:cubicBezTo>
                  <a:pt x="101785" y="13751"/>
                  <a:pt x="104033" y="11218"/>
                  <a:pt x="104191" y="6404"/>
                </a:cubicBezTo>
                <a:cubicBezTo>
                  <a:pt x="104223" y="5739"/>
                  <a:pt x="103875" y="5169"/>
                  <a:pt x="103685" y="4567"/>
                </a:cubicBezTo>
                <a:lnTo>
                  <a:pt x="103685" y="4567"/>
                </a:lnTo>
                <a:cubicBezTo>
                  <a:pt x="103843" y="4694"/>
                  <a:pt x="103970" y="4821"/>
                  <a:pt x="104065" y="4947"/>
                </a:cubicBezTo>
                <a:cubicBezTo>
                  <a:pt x="104191" y="5106"/>
                  <a:pt x="104286" y="5264"/>
                  <a:pt x="104350" y="5422"/>
                </a:cubicBezTo>
                <a:cubicBezTo>
                  <a:pt x="105363" y="8178"/>
                  <a:pt x="105458" y="10869"/>
                  <a:pt x="103716" y="13403"/>
                </a:cubicBezTo>
                <a:cubicBezTo>
                  <a:pt x="102956" y="14480"/>
                  <a:pt x="101975" y="15145"/>
                  <a:pt x="100708" y="15240"/>
                </a:cubicBezTo>
                <a:cubicBezTo>
                  <a:pt x="98427" y="15453"/>
                  <a:pt x="96175" y="15812"/>
                  <a:pt x="93896" y="15812"/>
                </a:cubicBezTo>
                <a:cubicBezTo>
                  <a:pt x="93802" y="15812"/>
                  <a:pt x="93708" y="15811"/>
                  <a:pt x="93614" y="15810"/>
                </a:cubicBezTo>
                <a:cubicBezTo>
                  <a:pt x="93456" y="15808"/>
                  <a:pt x="93297" y="15808"/>
                  <a:pt x="93139" y="15808"/>
                </a:cubicBezTo>
                <a:cubicBezTo>
                  <a:pt x="89307" y="15808"/>
                  <a:pt x="85474" y="16164"/>
                  <a:pt x="81611" y="16316"/>
                </a:cubicBezTo>
                <a:cubicBezTo>
                  <a:pt x="80463" y="16373"/>
                  <a:pt x="76325" y="16397"/>
                  <a:pt x="70727" y="16397"/>
                </a:cubicBezTo>
                <a:cubicBezTo>
                  <a:pt x="54409" y="16397"/>
                  <a:pt x="25675" y="16196"/>
                  <a:pt x="22327" y="16031"/>
                </a:cubicBezTo>
                <a:cubicBezTo>
                  <a:pt x="19081" y="15899"/>
                  <a:pt x="15820" y="15843"/>
                  <a:pt x="12565" y="15843"/>
                </a:cubicBezTo>
                <a:cubicBezTo>
                  <a:pt x="11151" y="15843"/>
                  <a:pt x="9739" y="15854"/>
                  <a:pt x="8329" y="15873"/>
                </a:cubicBezTo>
                <a:cubicBezTo>
                  <a:pt x="8168" y="15873"/>
                  <a:pt x="8003" y="15864"/>
                  <a:pt x="7836" y="15864"/>
                </a:cubicBezTo>
                <a:cubicBezTo>
                  <a:pt x="7446" y="15864"/>
                  <a:pt x="7040" y="15911"/>
                  <a:pt x="6619" y="16221"/>
                </a:cubicBezTo>
                <a:cubicBezTo>
                  <a:pt x="6988" y="16365"/>
                  <a:pt x="7316" y="16402"/>
                  <a:pt x="7614" y="16402"/>
                </a:cubicBezTo>
                <a:cubicBezTo>
                  <a:pt x="7777" y="16402"/>
                  <a:pt x="7930" y="16391"/>
                  <a:pt x="8076" y="16380"/>
                </a:cubicBezTo>
                <a:cubicBezTo>
                  <a:pt x="8994" y="16373"/>
                  <a:pt x="9912" y="16369"/>
                  <a:pt x="10830" y="16369"/>
                </a:cubicBezTo>
                <a:cubicBezTo>
                  <a:pt x="13996" y="16369"/>
                  <a:pt x="17157" y="16415"/>
                  <a:pt x="20300" y="16538"/>
                </a:cubicBezTo>
                <a:cubicBezTo>
                  <a:pt x="22375" y="16641"/>
                  <a:pt x="24449" y="16697"/>
                  <a:pt x="26519" y="16697"/>
                </a:cubicBezTo>
                <a:cubicBezTo>
                  <a:pt x="28272" y="16697"/>
                  <a:pt x="30021" y="16657"/>
                  <a:pt x="31764" y="16570"/>
                </a:cubicBezTo>
                <a:cubicBezTo>
                  <a:pt x="33488" y="16489"/>
                  <a:pt x="41241" y="16467"/>
                  <a:pt x="50648" y="16467"/>
                </a:cubicBezTo>
                <a:cubicBezTo>
                  <a:pt x="62079" y="16467"/>
                  <a:pt x="75953" y="16500"/>
                  <a:pt x="84417" y="16500"/>
                </a:cubicBezTo>
                <a:cubicBezTo>
                  <a:pt x="88182" y="16500"/>
                  <a:pt x="90877" y="16493"/>
                  <a:pt x="91809" y="16475"/>
                </a:cubicBezTo>
                <a:cubicBezTo>
                  <a:pt x="94659" y="16411"/>
                  <a:pt x="97509" y="16190"/>
                  <a:pt x="100328" y="15905"/>
                </a:cubicBezTo>
                <a:cubicBezTo>
                  <a:pt x="101373" y="15810"/>
                  <a:pt x="102323" y="15588"/>
                  <a:pt x="103178" y="14891"/>
                </a:cubicBezTo>
                <a:cubicBezTo>
                  <a:pt x="106408" y="12231"/>
                  <a:pt x="107168" y="4504"/>
                  <a:pt x="101246" y="2382"/>
                </a:cubicBezTo>
                <a:cubicBezTo>
                  <a:pt x="100328" y="2034"/>
                  <a:pt x="99378" y="2034"/>
                  <a:pt x="98459" y="1812"/>
                </a:cubicBezTo>
                <a:cubicBezTo>
                  <a:pt x="96369" y="1337"/>
                  <a:pt x="94247" y="989"/>
                  <a:pt x="92157" y="894"/>
                </a:cubicBezTo>
                <a:cubicBezTo>
                  <a:pt x="87344" y="672"/>
                  <a:pt x="36705" y="102"/>
                  <a:pt x="31891" y="7"/>
                </a:cubicBezTo>
                <a:cubicBezTo>
                  <a:pt x="31605" y="3"/>
                  <a:pt x="31319" y="0"/>
                  <a:pt x="31034" y="0"/>
                </a:cubicBezTo>
                <a:close/>
              </a:path>
            </a:pathLst>
          </a:custGeom>
          <a:solidFill>
            <a:srgbClr val="5BCF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Pain Points / Required Features</a:t>
            </a:r>
          </a:p>
        </p:txBody>
      </p:sp>
    </p:spTree>
    <p:extLst>
      <p:ext uri="{BB962C8B-B14F-4D97-AF65-F5344CB8AC3E}">
        <p14:creationId xmlns:p14="http://schemas.microsoft.com/office/powerpoint/2010/main" val="2118233861"/>
      </p:ext>
    </p:extLst>
  </p:cSld>
  <p:clrMapOvr>
    <a:masterClrMapping/>
  </p:clrMapOvr>
</p:sld>
</file>

<file path=ppt/theme/theme1.xml><?xml version="1.0" encoding="utf-8"?>
<a:theme xmlns:a="http://schemas.openxmlformats.org/drawingml/2006/main" name="Creativit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403</Words>
  <Application>Microsoft Office PowerPoint</Application>
  <PresentationFormat>On-screen Show (16:9)</PresentationFormat>
  <Paragraphs>63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source-serif-pro</vt:lpstr>
      <vt:lpstr>Montserrat</vt:lpstr>
      <vt:lpstr>Roboto</vt:lpstr>
      <vt:lpstr>Fira Sans</vt:lpstr>
      <vt:lpstr>Fira Sans Medium</vt:lpstr>
      <vt:lpstr>Fira Sans Extra Condensed SemiBold</vt:lpstr>
      <vt:lpstr>sohne</vt:lpstr>
      <vt:lpstr>Creativity Infographics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Awasarmol, Parikshit Vijay</cp:lastModifiedBy>
  <cp:revision>1</cp:revision>
  <dcterms:modified xsi:type="dcterms:W3CDTF">2022-09-22T11:35:34Z</dcterms:modified>
</cp:coreProperties>
</file>